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heme/theme8.xml" ContentType="application/vnd.openxmlformats-officedocument.them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notesSlides/notesSlide1.xml" ContentType="application/vnd.openxmlformats-officedocument.presentationml.notesSlide+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 id="2147483768" r:id="rId2"/>
    <p:sldMasterId id="2147483789" r:id="rId3"/>
    <p:sldMasterId id="2147483812" r:id="rId4"/>
    <p:sldMasterId id="2147483833" r:id="rId5"/>
    <p:sldMasterId id="2147483860" r:id="rId6"/>
    <p:sldMasterId id="2147483877" r:id="rId7"/>
  </p:sldMasterIdLst>
  <p:notesMasterIdLst>
    <p:notesMasterId r:id="rId26"/>
  </p:notesMasterIdLst>
  <p:sldIdLst>
    <p:sldId id="1082" r:id="rId8"/>
    <p:sldId id="1069" r:id="rId9"/>
    <p:sldId id="1072" r:id="rId10"/>
    <p:sldId id="1073" r:id="rId11"/>
    <p:sldId id="1074" r:id="rId12"/>
    <p:sldId id="1075" r:id="rId13"/>
    <p:sldId id="1079" r:id="rId14"/>
    <p:sldId id="1078" r:id="rId15"/>
    <p:sldId id="1077" r:id="rId16"/>
    <p:sldId id="1080" r:id="rId17"/>
    <p:sldId id="323" r:id="rId18"/>
    <p:sldId id="324" r:id="rId19"/>
    <p:sldId id="325" r:id="rId20"/>
    <p:sldId id="326" r:id="rId21"/>
    <p:sldId id="327" r:id="rId22"/>
    <p:sldId id="328" r:id="rId23"/>
    <p:sldId id="348" r:id="rId24"/>
    <p:sldId id="943" r:id="rId25"/>
  </p:sldIdLst>
  <p:sldSz cx="11949113" cy="6721475"/>
  <p:notesSz cx="6858000" cy="9144000"/>
  <p:custDataLst>
    <p:tags r:id="rId27"/>
  </p:custDataLst>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26" autoAdjust="0"/>
    <p:restoredTop sz="95510" autoAdjust="0"/>
  </p:normalViewPr>
  <p:slideViewPr>
    <p:cSldViewPr snapToGrid="0">
      <p:cViewPr varScale="1">
        <p:scale>
          <a:sx n="109" d="100"/>
          <a:sy n="109" d="100"/>
        </p:scale>
        <p:origin x="216" y="21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2054EA-E603-4E35-A446-A17CA52DC7F5}" type="datetimeFigureOut">
              <a:rPr lang="en-AU" smtClean="0"/>
              <a:t>14/10/19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4DCA6-27DC-4B3D-9559-54E464731872}" type="slidenum">
              <a:rPr lang="en-AU" smtClean="0"/>
              <a:t>‹#›</a:t>
            </a:fld>
            <a:endParaRPr lang="en-AU"/>
          </a:p>
        </p:txBody>
      </p:sp>
    </p:spTree>
    <p:extLst>
      <p:ext uri="{BB962C8B-B14F-4D97-AF65-F5344CB8AC3E}">
        <p14:creationId xmlns:p14="http://schemas.microsoft.com/office/powerpoint/2010/main" val="1613708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Very intuitive</a:t>
            </a:r>
          </a:p>
          <a:p>
            <a:pPr marL="171450" indent="-171450">
              <a:buFontTx/>
              <a:buChar char="-"/>
            </a:pPr>
            <a:r>
              <a:rPr lang="en-AU" dirty="0"/>
              <a:t>Two dimensions might be wealth vs age (often we use multiple)</a:t>
            </a:r>
          </a:p>
          <a:p>
            <a:pPr marL="228600" indent="-228600">
              <a:buFontTx/>
              <a:buAutoNum type="arabicPeriod"/>
            </a:pPr>
            <a:r>
              <a:rPr lang="en-AU" dirty="0"/>
              <a:t>Start with hypothesis – assume there are 3 clusters and drop centroids</a:t>
            </a:r>
          </a:p>
          <a:p>
            <a:pPr marL="228600" indent="-228600">
              <a:buFontTx/>
              <a:buAutoNum type="arabicPeriod"/>
            </a:pPr>
            <a:r>
              <a:rPr lang="en-AU" dirty="0"/>
              <a:t>Assign data points to nearest centroid - Initial imperfect clustering</a:t>
            </a:r>
          </a:p>
          <a:p>
            <a:pPr marL="228600" indent="-228600">
              <a:buFontTx/>
              <a:buAutoNum type="arabicPeriod"/>
            </a:pPr>
            <a:r>
              <a:rPr lang="en-AU" dirty="0"/>
              <a:t>Move centroids so it’s equidistance from its data points</a:t>
            </a:r>
          </a:p>
          <a:p>
            <a:pPr marL="228600" indent="-228600">
              <a:buFontTx/>
              <a:buAutoNum type="arabicPeriod"/>
            </a:pPr>
            <a:r>
              <a:rPr lang="en-AU" dirty="0"/>
              <a:t>Ask whether every point is correct colour based on nearest centroid?</a:t>
            </a:r>
          </a:p>
          <a:p>
            <a:pPr marL="228600" indent="-228600">
              <a:buFontTx/>
              <a:buAutoNum type="arabicPeriod"/>
            </a:pPr>
            <a:r>
              <a:rPr lang="en-AU" dirty="0"/>
              <a:t>Switch labels to cluster with closest centroid</a:t>
            </a:r>
          </a:p>
          <a:p>
            <a:pPr marL="228600" indent="-228600">
              <a:buFontTx/>
              <a:buAutoNum type="arabicPeriod"/>
            </a:pPr>
            <a:r>
              <a:rPr lang="en-AU" dirty="0"/>
              <a:t>Reassign</a:t>
            </a:r>
          </a:p>
          <a:p>
            <a:pPr marL="228600" indent="-228600">
              <a:buFontTx/>
              <a:buAutoNum type="arabicPeriod"/>
            </a:pPr>
            <a:r>
              <a:rPr lang="en-AU" dirty="0"/>
              <a:t>Then move centroid to centre of data points again</a:t>
            </a:r>
          </a:p>
          <a:p>
            <a:pPr marL="228600" indent="-228600">
              <a:buFontTx/>
              <a:buAutoNum type="arabicPeriod"/>
            </a:pPr>
            <a:r>
              <a:rPr lang="en-AU" dirty="0"/>
              <a:t>Repeat</a:t>
            </a:r>
          </a:p>
          <a:p>
            <a:pPr marL="228600" indent="-228600">
              <a:buFontTx/>
              <a:buAutoNum type="arabicPeriod"/>
            </a:pPr>
            <a:endParaRPr lang="en-AU" dirty="0"/>
          </a:p>
        </p:txBody>
      </p:sp>
      <p:sp>
        <p:nvSpPr>
          <p:cNvPr id="4" name="Slide Number Placeholder 3"/>
          <p:cNvSpPr>
            <a:spLocks noGrp="1"/>
          </p:cNvSpPr>
          <p:nvPr>
            <p:ph type="sldNum" sz="quarter" idx="10"/>
          </p:nvPr>
        </p:nvSpPr>
        <p:spPr/>
        <p:txBody>
          <a:bodyPr/>
          <a:lstStyle/>
          <a:p>
            <a:fld id="{5CC4DCA6-27DC-4B3D-9559-54E464731872}" type="slidenum">
              <a:rPr lang="en-AU" smtClean="0"/>
              <a:t>11</a:t>
            </a:fld>
            <a:endParaRPr lang="en-AU"/>
          </a:p>
        </p:txBody>
      </p:sp>
    </p:spTree>
    <p:extLst>
      <p:ext uri="{BB962C8B-B14F-4D97-AF65-F5344CB8AC3E}">
        <p14:creationId xmlns:p14="http://schemas.microsoft.com/office/powerpoint/2010/main" val="196776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7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7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816407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8.xml"/><Relationship Id="rId1" Type="http://schemas.openxmlformats.org/officeDocument/2006/relationships/vmlDrawing" Target="../drawings/vmlDrawing67.vml"/><Relationship Id="rId6" Type="http://schemas.openxmlformats.org/officeDocument/2006/relationships/image" Target="../media/image28.jpeg"/><Relationship Id="rId5" Type="http://schemas.openxmlformats.org/officeDocument/2006/relationships/image" Target="../media/image3.emf"/><Relationship Id="rId4" Type="http://schemas.openxmlformats.org/officeDocument/2006/relationships/oleObject" Target="../embeddings/oleObject64.bin"/></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9.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257.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vmlDrawing" Target="../drawings/vmlDrawing69.vml"/><Relationship Id="rId6" Type="http://schemas.openxmlformats.org/officeDocument/2006/relationships/image" Target="../media/image6.emf"/><Relationship Id="rId5" Type="http://schemas.openxmlformats.org/officeDocument/2006/relationships/oleObject" Target="../embeddings/oleObject66.bin"/><Relationship Id="rId4"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vmlDrawing" Target="../drawings/vmlDrawing70.vml"/><Relationship Id="rId6" Type="http://schemas.openxmlformats.org/officeDocument/2006/relationships/image" Target="../media/image6.emf"/><Relationship Id="rId5" Type="http://schemas.openxmlformats.org/officeDocument/2006/relationships/oleObject" Target="../embeddings/oleObject67.bin"/><Relationship Id="rId4"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7.xml"/><Relationship Id="rId1" Type="http://schemas.openxmlformats.org/officeDocument/2006/relationships/tags" Target="../tags/tag262.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263.xml"/></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vmlDrawing" Target="../drawings/vmlDrawing71.vml"/><Relationship Id="rId6" Type="http://schemas.openxmlformats.org/officeDocument/2006/relationships/image" Target="../media/image6.emf"/><Relationship Id="rId5" Type="http://schemas.openxmlformats.org/officeDocument/2006/relationships/oleObject" Target="../embeddings/oleObject68.bin"/><Relationship Id="rId4"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267.xml"/><Relationship Id="rId7" Type="http://schemas.openxmlformats.org/officeDocument/2006/relationships/image" Target="../media/image6.emf"/><Relationship Id="rId2" Type="http://schemas.openxmlformats.org/officeDocument/2006/relationships/tags" Target="../tags/tag266.xml"/><Relationship Id="rId1" Type="http://schemas.openxmlformats.org/officeDocument/2006/relationships/vmlDrawing" Target="../drawings/vmlDrawing72.vml"/><Relationship Id="rId6" Type="http://schemas.openxmlformats.org/officeDocument/2006/relationships/oleObject" Target="../embeddings/oleObject69.bin"/><Relationship Id="rId5" Type="http://schemas.openxmlformats.org/officeDocument/2006/relationships/image" Target="../media/image11.png"/><Relationship Id="rId4"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vmlDrawing" Target="../drawings/vmlDrawing73.vml"/><Relationship Id="rId6" Type="http://schemas.openxmlformats.org/officeDocument/2006/relationships/image" Target="../media/image6.emf"/><Relationship Id="rId5" Type="http://schemas.openxmlformats.org/officeDocument/2006/relationships/oleObject" Target="../embeddings/oleObject70.bin"/><Relationship Id="rId4"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6.xml"/><Relationship Id="rId1" Type="http://schemas.openxmlformats.org/officeDocument/2006/relationships/vmlDrawing" Target="../drawings/vmlDrawing10.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9.bin"/></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11.vml"/><Relationship Id="rId6" Type="http://schemas.openxmlformats.org/officeDocument/2006/relationships/image" Target="../media/image6.emf"/><Relationship Id="rId5" Type="http://schemas.openxmlformats.org/officeDocument/2006/relationships/oleObject" Target="../embeddings/oleObject10.bin"/><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12.vml"/><Relationship Id="rId6" Type="http://schemas.openxmlformats.org/officeDocument/2006/relationships/image" Target="../media/image6.emf"/><Relationship Id="rId5" Type="http://schemas.openxmlformats.org/officeDocument/2006/relationships/oleObject" Target="../embeddings/oleObject11.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vmlDrawing" Target="../drawings/vmlDrawing13.vml"/><Relationship Id="rId6" Type="http://schemas.openxmlformats.org/officeDocument/2006/relationships/image" Target="../media/image2.emf"/><Relationship Id="rId5" Type="http://schemas.openxmlformats.org/officeDocument/2006/relationships/oleObject" Target="../embeddings/oleObject12.bin"/><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6.emf"/><Relationship Id="rId5" Type="http://schemas.openxmlformats.org/officeDocument/2006/relationships/oleObject" Target="../embeddings/oleObject13.bin"/><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6.emf"/><Relationship Id="rId2" Type="http://schemas.openxmlformats.org/officeDocument/2006/relationships/tags" Target="../tags/tag56.xml"/><Relationship Id="rId1" Type="http://schemas.openxmlformats.org/officeDocument/2006/relationships/vmlDrawing" Target="../drawings/vmlDrawing15.vml"/><Relationship Id="rId6" Type="http://schemas.openxmlformats.org/officeDocument/2006/relationships/oleObject" Target="../embeddings/oleObject14.bin"/><Relationship Id="rId5" Type="http://schemas.openxmlformats.org/officeDocument/2006/relationships/image" Target="../media/image11.png"/><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12.png"/><Relationship Id="rId2" Type="http://schemas.openxmlformats.org/officeDocument/2006/relationships/tags" Target="../tags/tag58.xml"/><Relationship Id="rId1" Type="http://schemas.openxmlformats.org/officeDocument/2006/relationships/vmlDrawing" Target="../drawings/vmlDrawing16.vml"/><Relationship Id="rId6" Type="http://schemas.openxmlformats.org/officeDocument/2006/relationships/image" Target="../media/image2.emf"/><Relationship Id="rId5" Type="http://schemas.openxmlformats.org/officeDocument/2006/relationships/oleObject" Target="../embeddings/oleObject15.bin"/><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vmlDrawing" Target="../drawings/vmlDrawing17.vml"/><Relationship Id="rId6" Type="http://schemas.openxmlformats.org/officeDocument/2006/relationships/image" Target="../media/image6.emf"/><Relationship Id="rId5" Type="http://schemas.openxmlformats.org/officeDocument/2006/relationships/oleObject" Target="../embeddings/oleObject16.bin"/><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18.vml"/><Relationship Id="rId6" Type="http://schemas.openxmlformats.org/officeDocument/2006/relationships/image" Target="../media/image2.emf"/><Relationship Id="rId5" Type="http://schemas.openxmlformats.org/officeDocument/2006/relationships/oleObject" Target="../embeddings/oleObject17.bin"/><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5.png"/><Relationship Id="rId2" Type="http://schemas.openxmlformats.org/officeDocument/2006/relationships/tags" Target="../tags/tag81.xml"/><Relationship Id="rId1" Type="http://schemas.openxmlformats.org/officeDocument/2006/relationships/vmlDrawing" Target="../drawings/vmlDrawing20.vml"/><Relationship Id="rId6" Type="http://schemas.openxmlformats.org/officeDocument/2006/relationships/image" Target="../media/image14.jpeg"/><Relationship Id="rId5" Type="http://schemas.openxmlformats.org/officeDocument/2006/relationships/image" Target="../media/image3.emf"/><Relationship Id="rId4" Type="http://schemas.openxmlformats.org/officeDocument/2006/relationships/oleObject" Target="../embeddings/oleObject19.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5.png"/><Relationship Id="rId2" Type="http://schemas.openxmlformats.org/officeDocument/2006/relationships/tags" Target="../tags/tag82.xml"/><Relationship Id="rId1" Type="http://schemas.openxmlformats.org/officeDocument/2006/relationships/vmlDrawing" Target="../drawings/vmlDrawing21.vml"/><Relationship Id="rId6" Type="http://schemas.openxmlformats.org/officeDocument/2006/relationships/image" Target="../media/image7.wmf"/><Relationship Id="rId5" Type="http://schemas.openxmlformats.org/officeDocument/2006/relationships/image" Target="../media/image3.emf"/><Relationship Id="rId4" Type="http://schemas.openxmlformats.org/officeDocument/2006/relationships/oleObject" Target="../embeddings/oleObject20.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5.png"/><Relationship Id="rId2" Type="http://schemas.openxmlformats.org/officeDocument/2006/relationships/tags" Target="../tags/tag83.xml"/><Relationship Id="rId1" Type="http://schemas.openxmlformats.org/officeDocument/2006/relationships/vmlDrawing" Target="../drawings/vmlDrawing22.vml"/><Relationship Id="rId6" Type="http://schemas.openxmlformats.org/officeDocument/2006/relationships/image" Target="../media/image16.png"/><Relationship Id="rId5" Type="http://schemas.openxmlformats.org/officeDocument/2006/relationships/image" Target="../media/image3.emf"/><Relationship Id="rId4" Type="http://schemas.openxmlformats.org/officeDocument/2006/relationships/oleObject" Target="../embeddings/oleObject21.bin"/></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84.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5.xml"/><Relationship Id="rId1" Type="http://schemas.openxmlformats.org/officeDocument/2006/relationships/vmlDrawing" Target="../drawings/vmlDrawing23.vml"/><Relationship Id="rId6" Type="http://schemas.openxmlformats.org/officeDocument/2006/relationships/image" Target="../media/image14.jpeg"/><Relationship Id="rId5" Type="http://schemas.openxmlformats.org/officeDocument/2006/relationships/image" Target="../media/image3.emf"/><Relationship Id="rId4" Type="http://schemas.openxmlformats.org/officeDocument/2006/relationships/oleObject" Target="../embeddings/oleObject22.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6.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4.vml"/><Relationship Id="rId6" Type="http://schemas.openxmlformats.org/officeDocument/2006/relationships/image" Target="../media/image6.emf"/><Relationship Id="rId5" Type="http://schemas.openxmlformats.org/officeDocument/2006/relationships/oleObject" Target="../embeddings/oleObject23.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5.vml"/><Relationship Id="rId6" Type="http://schemas.openxmlformats.org/officeDocument/2006/relationships/image" Target="../media/image6.emf"/><Relationship Id="rId5" Type="http://schemas.openxmlformats.org/officeDocument/2006/relationships/oleObject" Target="../embeddings/oleObject24.bin"/><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26.vml"/><Relationship Id="rId6" Type="http://schemas.openxmlformats.org/officeDocument/2006/relationships/image" Target="../media/image2.emf"/><Relationship Id="rId5" Type="http://schemas.openxmlformats.org/officeDocument/2006/relationships/oleObject" Target="../embeddings/oleObject25.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27.vml"/><Relationship Id="rId6" Type="http://schemas.openxmlformats.org/officeDocument/2006/relationships/image" Target="../media/image6.emf"/><Relationship Id="rId5" Type="http://schemas.openxmlformats.org/officeDocument/2006/relationships/oleObject" Target="../embeddings/oleObject26.bin"/><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6.emf"/><Relationship Id="rId2" Type="http://schemas.openxmlformats.org/officeDocument/2006/relationships/tags" Target="../tags/tag95.xml"/><Relationship Id="rId1" Type="http://schemas.openxmlformats.org/officeDocument/2006/relationships/vmlDrawing" Target="../drawings/vmlDrawing28.vml"/><Relationship Id="rId6" Type="http://schemas.openxmlformats.org/officeDocument/2006/relationships/oleObject" Target="../embeddings/oleObject27.bin"/><Relationship Id="rId5" Type="http://schemas.openxmlformats.org/officeDocument/2006/relationships/image" Target="../media/image11.png"/><Relationship Id="rId4"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12.png"/><Relationship Id="rId2" Type="http://schemas.openxmlformats.org/officeDocument/2006/relationships/tags" Target="../tags/tag97.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9.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vmlDrawing" Target="../drawings/vmlDrawing30.vml"/><Relationship Id="rId6" Type="http://schemas.openxmlformats.org/officeDocument/2006/relationships/image" Target="../media/image6.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2.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0.bin"/><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image" Target="../media/image20.emf"/><Relationship Id="rId2" Type="http://schemas.openxmlformats.org/officeDocument/2006/relationships/tags" Target="../tags/tag103.xml"/><Relationship Id="rId1" Type="http://schemas.openxmlformats.org/officeDocument/2006/relationships/vmlDrawing" Target="../drawings/vmlDrawing32.vml"/><Relationship Id="rId6" Type="http://schemas.openxmlformats.org/officeDocument/2006/relationships/oleObject" Target="../embeddings/oleObject31.bin"/><Relationship Id="rId5" Type="http://schemas.openxmlformats.org/officeDocument/2006/relationships/slideMaster" Target="../slideMasters/slideMaster3.xml"/><Relationship Id="rId4" Type="http://schemas.openxmlformats.org/officeDocument/2006/relationships/tags" Target="../tags/tag105.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6.emf"/><Relationship Id="rId2" Type="http://schemas.openxmlformats.org/officeDocument/2006/relationships/tags" Target="../tags/tag106.xml"/><Relationship Id="rId1" Type="http://schemas.openxmlformats.org/officeDocument/2006/relationships/vmlDrawing" Target="../drawings/vmlDrawing33.vml"/><Relationship Id="rId6" Type="http://schemas.openxmlformats.org/officeDocument/2006/relationships/oleObject" Target="../embeddings/oleObject32.bin"/><Relationship Id="rId5" Type="http://schemas.openxmlformats.org/officeDocument/2006/relationships/image" Target="../media/image21.png"/><Relationship Id="rId4"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3.xml"/><Relationship Id="rId1" Type="http://schemas.openxmlformats.org/officeDocument/2006/relationships/tags" Target="../tags/tag108.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10.xml"/><Relationship Id="rId7" Type="http://schemas.openxmlformats.org/officeDocument/2006/relationships/image" Target="../media/image6.emf"/><Relationship Id="rId2" Type="http://schemas.openxmlformats.org/officeDocument/2006/relationships/tags" Target="../tags/tag109.xml"/><Relationship Id="rId1" Type="http://schemas.openxmlformats.org/officeDocument/2006/relationships/vmlDrawing" Target="../drawings/vmlDrawing34.vml"/><Relationship Id="rId6" Type="http://schemas.openxmlformats.org/officeDocument/2006/relationships/oleObject" Target="../embeddings/oleObject33.bin"/><Relationship Id="rId5" Type="http://schemas.openxmlformats.org/officeDocument/2006/relationships/slideMaster" Target="../slideMasters/slideMaster3.xml"/><Relationship Id="rId4" Type="http://schemas.openxmlformats.org/officeDocument/2006/relationships/tags" Target="../tags/tag111.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9.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vmlDrawing" Target="../drawings/vmlDrawing36.v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vmlDrawing" Target="../drawings/vmlDrawing37.vml"/><Relationship Id="rId6" Type="http://schemas.openxmlformats.org/officeDocument/2006/relationships/image" Target="../media/image6.emf"/><Relationship Id="rId5" Type="http://schemas.openxmlformats.org/officeDocument/2006/relationships/oleObject" Target="../embeddings/oleObject35.bin"/><Relationship Id="rId4"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4.xml"/><Relationship Id="rId1" Type="http://schemas.openxmlformats.org/officeDocument/2006/relationships/tags" Target="../tags/tag134.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35.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vmlDrawing" Target="../drawings/vmlDrawing38.vml"/><Relationship Id="rId6" Type="http://schemas.openxmlformats.org/officeDocument/2006/relationships/image" Target="../media/image6.emf"/><Relationship Id="rId5" Type="http://schemas.openxmlformats.org/officeDocument/2006/relationships/oleObject" Target="../embeddings/oleObject36.bin"/><Relationship Id="rId4"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39.xml"/><Relationship Id="rId7" Type="http://schemas.openxmlformats.org/officeDocument/2006/relationships/image" Target="../media/image6.emf"/><Relationship Id="rId2" Type="http://schemas.openxmlformats.org/officeDocument/2006/relationships/tags" Target="../tags/tag138.xml"/><Relationship Id="rId1" Type="http://schemas.openxmlformats.org/officeDocument/2006/relationships/vmlDrawing" Target="../drawings/vmlDrawing39.vml"/><Relationship Id="rId6" Type="http://schemas.openxmlformats.org/officeDocument/2006/relationships/oleObject" Target="../embeddings/oleObject37.bin"/><Relationship Id="rId5" Type="http://schemas.openxmlformats.org/officeDocument/2006/relationships/image" Target="../media/image11.png"/><Relationship Id="rId4"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image" Target="../media/image12.png"/><Relationship Id="rId2" Type="http://schemas.openxmlformats.org/officeDocument/2006/relationships/tags" Target="../tags/tag140.xml"/><Relationship Id="rId1" Type="http://schemas.openxmlformats.org/officeDocument/2006/relationships/vmlDrawing" Target="../drawings/vmlDrawing40.vml"/><Relationship Id="rId6" Type="http://schemas.openxmlformats.org/officeDocument/2006/relationships/image" Target="../media/image2.emf"/><Relationship Id="rId5" Type="http://schemas.openxmlformats.org/officeDocument/2006/relationships/oleObject" Target="../embeddings/oleObject38.bin"/><Relationship Id="rId4"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4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vmlDrawing" Target="../drawings/vmlDrawing41.vml"/><Relationship Id="rId6" Type="http://schemas.openxmlformats.org/officeDocument/2006/relationships/image" Target="../media/image6.emf"/><Relationship Id="rId5" Type="http://schemas.openxmlformats.org/officeDocument/2006/relationships/oleObject" Target="../embeddings/oleObject39.bin"/><Relationship Id="rId4"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vmlDrawing" Target="../drawings/vmlDrawing42.vml"/><Relationship Id="rId6" Type="http://schemas.openxmlformats.org/officeDocument/2006/relationships/image" Target="../media/image6.emf"/><Relationship Id="rId5" Type="http://schemas.openxmlformats.org/officeDocument/2006/relationships/oleObject" Target="../embeddings/oleObject40.bin"/><Relationship Id="rId4"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4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148.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49.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150.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42.xml"/><Relationship Id="rId1" Type="http://schemas.openxmlformats.org/officeDocument/2006/relationships/vmlDrawing" Target="../drawings/vmlDrawing7.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vmlDrawing" Target="../drawings/vmlDrawing43.vml"/><Relationship Id="rId6" Type="http://schemas.openxmlformats.org/officeDocument/2006/relationships/image" Target="../media/image6.emf"/><Relationship Id="rId5" Type="http://schemas.openxmlformats.org/officeDocument/2006/relationships/oleObject" Target="../embeddings/oleObject41.bin"/><Relationship Id="rId4"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53.xml"/></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1.xml"/><Relationship Id="rId1" Type="http://schemas.openxmlformats.org/officeDocument/2006/relationships/vmlDrawing" Target="../drawings/vmlDrawing45.v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43.bin"/></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vmlDrawing" Target="../drawings/vmlDrawing46.vml"/><Relationship Id="rId6" Type="http://schemas.openxmlformats.org/officeDocument/2006/relationships/image" Target="../media/image6.emf"/><Relationship Id="rId5" Type="http://schemas.openxmlformats.org/officeDocument/2006/relationships/oleObject" Target="../embeddings/oleObject44.bin"/><Relationship Id="rId4"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vmlDrawing" Target="../drawings/vmlDrawing47.vml"/><Relationship Id="rId6" Type="http://schemas.openxmlformats.org/officeDocument/2006/relationships/image" Target="../media/image6.emf"/><Relationship Id="rId5" Type="http://schemas.openxmlformats.org/officeDocument/2006/relationships/oleObject" Target="../embeddings/oleObject45.bin"/><Relationship Id="rId4"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6.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5.xml"/><Relationship Id="rId1" Type="http://schemas.openxmlformats.org/officeDocument/2006/relationships/tags" Target="../tags/tag178.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43.xml"/><Relationship Id="rId1" Type="http://schemas.openxmlformats.org/officeDocument/2006/relationships/vmlDrawing" Target="../drawings/vmlDrawing8.vml"/><Relationship Id="rId6" Type="http://schemas.openxmlformats.org/officeDocument/2006/relationships/image" Target="../media/image7.wmf"/><Relationship Id="rId5" Type="http://schemas.openxmlformats.org/officeDocument/2006/relationships/image" Target="../media/image3.emf"/><Relationship Id="rId4" Type="http://schemas.openxmlformats.org/officeDocument/2006/relationships/oleObject" Target="../embeddings/oleObject7.bin"/></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9.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5.xml"/><Relationship Id="rId1" Type="http://schemas.openxmlformats.org/officeDocument/2006/relationships/tags" Target="../tags/tag180.xml"/></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vmlDrawing" Target="../drawings/vmlDrawing48.vml"/><Relationship Id="rId6" Type="http://schemas.openxmlformats.org/officeDocument/2006/relationships/image" Target="../media/image2.emf"/><Relationship Id="rId5" Type="http://schemas.openxmlformats.org/officeDocument/2006/relationships/oleObject" Target="../embeddings/oleObject46.bin"/><Relationship Id="rId4"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vmlDrawing" Target="../drawings/vmlDrawing49.vml"/><Relationship Id="rId6" Type="http://schemas.openxmlformats.org/officeDocument/2006/relationships/image" Target="../media/image6.emf"/><Relationship Id="rId5" Type="http://schemas.openxmlformats.org/officeDocument/2006/relationships/oleObject" Target="../embeddings/oleObject47.bin"/><Relationship Id="rId4"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vmlDrawing" Target="../drawings/vmlDrawing50.vml"/><Relationship Id="rId6" Type="http://schemas.openxmlformats.org/officeDocument/2006/relationships/image" Target="../media/image6.emf"/><Relationship Id="rId5" Type="http://schemas.openxmlformats.org/officeDocument/2006/relationships/oleObject" Target="../embeddings/oleObject48.bin"/><Relationship Id="rId4"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7.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8.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vmlDrawing" Target="../drawings/vmlDrawing51.vml"/><Relationship Id="rId6" Type="http://schemas.openxmlformats.org/officeDocument/2006/relationships/image" Target="../media/image6.emf"/><Relationship Id="rId5" Type="http://schemas.openxmlformats.org/officeDocument/2006/relationships/oleObject" Target="../embeddings/oleObject49.bin"/><Relationship Id="rId4"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image" Target="../media/image6.emf"/><Relationship Id="rId2" Type="http://schemas.openxmlformats.org/officeDocument/2006/relationships/tags" Target="../tags/tag191.xml"/><Relationship Id="rId1" Type="http://schemas.openxmlformats.org/officeDocument/2006/relationships/vmlDrawing" Target="../drawings/vmlDrawing52.vml"/><Relationship Id="rId6" Type="http://schemas.openxmlformats.org/officeDocument/2006/relationships/oleObject" Target="../embeddings/oleObject50.bin"/><Relationship Id="rId5" Type="http://schemas.openxmlformats.org/officeDocument/2006/relationships/image" Target="../media/image11.png"/><Relationship Id="rId4"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194.xml"/><Relationship Id="rId7" Type="http://schemas.openxmlformats.org/officeDocument/2006/relationships/image" Target="../media/image12.png"/><Relationship Id="rId2" Type="http://schemas.openxmlformats.org/officeDocument/2006/relationships/tags" Target="../tags/tag193.xml"/><Relationship Id="rId1" Type="http://schemas.openxmlformats.org/officeDocument/2006/relationships/vmlDrawing" Target="../drawings/vmlDrawing53.vml"/><Relationship Id="rId6" Type="http://schemas.openxmlformats.org/officeDocument/2006/relationships/image" Target="../media/image2.emf"/><Relationship Id="rId5" Type="http://schemas.openxmlformats.org/officeDocument/2006/relationships/oleObject" Target="../embeddings/oleObject51.bin"/><Relationship Id="rId4"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44.xml"/><Relationship Id="rId1" Type="http://schemas.openxmlformats.org/officeDocument/2006/relationships/vmlDrawing" Target="../drawings/vmlDrawing9.vml"/><Relationship Id="rId6" Type="http://schemas.openxmlformats.org/officeDocument/2006/relationships/image" Target="../media/image8.png"/><Relationship Id="rId5" Type="http://schemas.openxmlformats.org/officeDocument/2006/relationships/image" Target="../media/image3.emf"/><Relationship Id="rId4" Type="http://schemas.openxmlformats.org/officeDocument/2006/relationships/oleObject" Target="../embeddings/oleObject8.bin"/></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5.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vmlDrawing" Target="../drawings/vmlDrawing54.vml"/><Relationship Id="rId6" Type="http://schemas.openxmlformats.org/officeDocument/2006/relationships/image" Target="../media/image6.emf"/><Relationship Id="rId5" Type="http://schemas.openxmlformats.org/officeDocument/2006/relationships/oleObject" Target="../embeddings/oleObject52.bin"/><Relationship Id="rId4"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vmlDrawing" Target="../drawings/vmlDrawing55.vml"/><Relationship Id="rId6" Type="http://schemas.openxmlformats.org/officeDocument/2006/relationships/image" Target="../media/image6.emf"/><Relationship Id="rId5" Type="http://schemas.openxmlformats.org/officeDocument/2006/relationships/oleObject" Target="../embeddings/oleObject53.bin"/><Relationship Id="rId4"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9.png"/><Relationship Id="rId2" Type="http://schemas.openxmlformats.org/officeDocument/2006/relationships/tags" Target="../tags/tag218.xml"/><Relationship Id="rId1" Type="http://schemas.openxmlformats.org/officeDocument/2006/relationships/vmlDrawing" Target="../drawings/vmlDrawing57.vml"/><Relationship Id="rId6" Type="http://schemas.openxmlformats.org/officeDocument/2006/relationships/image" Target="../media/image28.jpeg"/><Relationship Id="rId5" Type="http://schemas.openxmlformats.org/officeDocument/2006/relationships/image" Target="../media/image3.emf"/><Relationship Id="rId4" Type="http://schemas.openxmlformats.org/officeDocument/2006/relationships/oleObject" Target="../embeddings/oleObject55.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9.png"/><Relationship Id="rId2" Type="http://schemas.openxmlformats.org/officeDocument/2006/relationships/tags" Target="../tags/tag219.xml"/><Relationship Id="rId1" Type="http://schemas.openxmlformats.org/officeDocument/2006/relationships/vmlDrawing" Target="../drawings/vmlDrawing58.vml"/><Relationship Id="rId6" Type="http://schemas.openxmlformats.org/officeDocument/2006/relationships/image" Target="../media/image7.wmf"/><Relationship Id="rId5" Type="http://schemas.openxmlformats.org/officeDocument/2006/relationships/image" Target="../media/image3.emf"/><Relationship Id="rId4" Type="http://schemas.openxmlformats.org/officeDocument/2006/relationships/oleObject" Target="../embeddings/oleObject56.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9.png"/><Relationship Id="rId2" Type="http://schemas.openxmlformats.org/officeDocument/2006/relationships/tags" Target="../tags/tag220.xml"/><Relationship Id="rId1" Type="http://schemas.openxmlformats.org/officeDocument/2006/relationships/vmlDrawing" Target="../drawings/vmlDrawing59.vml"/><Relationship Id="rId6" Type="http://schemas.openxmlformats.org/officeDocument/2006/relationships/image" Target="../media/image30.png"/><Relationship Id="rId5" Type="http://schemas.openxmlformats.org/officeDocument/2006/relationships/image" Target="../media/image3.emf"/><Relationship Id="rId4" Type="http://schemas.openxmlformats.org/officeDocument/2006/relationships/oleObject" Target="../embeddings/oleObject57.bin"/></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1.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vmlDrawing" Target="../drawings/vmlDrawing60.vml"/><Relationship Id="rId6" Type="http://schemas.openxmlformats.org/officeDocument/2006/relationships/image" Target="../media/image6.emf"/><Relationship Id="rId5" Type="http://schemas.openxmlformats.org/officeDocument/2006/relationships/oleObject" Target="../embeddings/oleObject58.bin"/><Relationship Id="rId4"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vmlDrawing" Target="../drawings/vmlDrawing61.vml"/><Relationship Id="rId6" Type="http://schemas.openxmlformats.org/officeDocument/2006/relationships/image" Target="../media/image6.emf"/><Relationship Id="rId5" Type="http://schemas.openxmlformats.org/officeDocument/2006/relationships/oleObject" Target="../embeddings/oleObject53.bin"/><Relationship Id="rId4"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vmlDrawing" Target="../drawings/vmlDrawing62.vml"/><Relationship Id="rId6" Type="http://schemas.openxmlformats.org/officeDocument/2006/relationships/image" Target="../media/image2.emf"/><Relationship Id="rId5" Type="http://schemas.openxmlformats.org/officeDocument/2006/relationships/oleObject" Target="../embeddings/oleObject59.bin"/><Relationship Id="rId4"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28.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vmlDrawing" Target="../drawings/vmlDrawing63.vml"/><Relationship Id="rId6" Type="http://schemas.openxmlformats.org/officeDocument/2006/relationships/image" Target="../media/image6.emf"/><Relationship Id="rId5" Type="http://schemas.openxmlformats.org/officeDocument/2006/relationships/oleObject" Target="../embeddings/oleObject60.bin"/><Relationship Id="rId4"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6.emf"/><Relationship Id="rId2" Type="http://schemas.openxmlformats.org/officeDocument/2006/relationships/tags" Target="../tags/tag231.xml"/><Relationship Id="rId1" Type="http://schemas.openxmlformats.org/officeDocument/2006/relationships/vmlDrawing" Target="../drawings/vmlDrawing64.vml"/><Relationship Id="rId6" Type="http://schemas.openxmlformats.org/officeDocument/2006/relationships/oleObject" Target="../embeddings/oleObject61.bin"/><Relationship Id="rId5" Type="http://schemas.openxmlformats.org/officeDocument/2006/relationships/image" Target="../media/image11.png"/><Relationship Id="rId4"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image" Target="../media/image12.png"/><Relationship Id="rId2" Type="http://schemas.openxmlformats.org/officeDocument/2006/relationships/tags" Target="../tags/tag233.xml"/><Relationship Id="rId1" Type="http://schemas.openxmlformats.org/officeDocument/2006/relationships/vmlDrawing" Target="../drawings/vmlDrawing65.vml"/><Relationship Id="rId6" Type="http://schemas.openxmlformats.org/officeDocument/2006/relationships/image" Target="../media/image2.emf"/><Relationship Id="rId5" Type="http://schemas.openxmlformats.org/officeDocument/2006/relationships/oleObject" Target="../embeddings/oleObject62.bin"/><Relationship Id="rId4"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35.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vmlDrawing" Target="../drawings/vmlDrawing66.vml"/><Relationship Id="rId6" Type="http://schemas.openxmlformats.org/officeDocument/2006/relationships/image" Target="../media/image6.emf"/><Relationship Id="rId5" Type="http://schemas.openxmlformats.org/officeDocument/2006/relationships/oleObject" Target="../embeddings/oleObject63.bin"/><Relationship Id="rId4"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9399582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033"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8" name="Slide Number"/>
          <p:cNvSpPr txBox="1">
            <a:spLocks/>
          </p:cNvSpPr>
          <p:nvPr/>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12"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132431768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1 Bl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1949113" cy="6721375"/>
          </a:xfrm>
          <a:prstGeom prst="rect">
            <a:avLst/>
          </a:prstGeom>
        </p:spPr>
      </p:pic>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6" name="SlideLogoText"/>
          <p:cNvSpPr>
            <a:spLocks noChangeArrowheads="1"/>
          </p:cNvSpPr>
          <p:nvPr userDrawn="1">
            <p:custDataLst>
              <p:tags r:id="rId1"/>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4" name="Text Placeholder 3"/>
          <p:cNvSpPr>
            <a:spLocks noGrp="1"/>
          </p:cNvSpPr>
          <p:nvPr>
            <p:ph type="body" sz="quarter" idx="10"/>
          </p:nvPr>
        </p:nvSpPr>
        <p:spPr>
          <a:xfrm>
            <a:off x="475200" y="2405579"/>
            <a:ext cx="5464800" cy="1368000"/>
          </a:xfrm>
        </p:spPr>
        <p:txBody>
          <a:bodyPr anchor="ctr" anchorCtr="0">
            <a:noAutofit/>
          </a:bodyPr>
          <a:lstStyle>
            <a:lvl1pPr>
              <a:defRPr sz="2000" b="0">
                <a:solidFill>
                  <a:schemeClr val="accent6">
                    <a:lumMod val="60000"/>
                    <a:lumOff val="40000"/>
                  </a:schemeClr>
                </a:solidFill>
                <a:latin typeface="+mj-lt"/>
              </a:defRPr>
            </a:lvl1pPr>
          </a:lstStyle>
          <a:p>
            <a:pPr lvl="0"/>
            <a:r>
              <a:rPr lang="en-US" dirty="0"/>
              <a:t>Click to edit Master text styles</a:t>
            </a:r>
            <a:endParaRPr lang="en-GB" dirty="0"/>
          </a:p>
        </p:txBody>
      </p:sp>
      <p:grpSp>
        <p:nvGrpSpPr>
          <p:cNvPr id="3" name="Group 2"/>
          <p:cNvGrpSpPr/>
          <p:nvPr userDrawn="1"/>
        </p:nvGrpSpPr>
        <p:grpSpPr>
          <a:xfrm>
            <a:off x="489966" y="2047068"/>
            <a:ext cx="291054" cy="304285"/>
            <a:chOff x="489966" y="2047068"/>
            <a:chExt cx="291054" cy="304285"/>
          </a:xfrm>
        </p:grpSpPr>
        <p:cxnSp>
          <p:nvCxnSpPr>
            <p:cNvPr id="8" name="Straight Connector 7"/>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userDrawn="1"/>
        </p:nvGrpSpPr>
        <p:grpSpPr>
          <a:xfrm>
            <a:off x="489966" y="3827804"/>
            <a:ext cx="291054" cy="304285"/>
            <a:chOff x="489966" y="3827804"/>
            <a:chExt cx="291054" cy="304285"/>
          </a:xfrm>
        </p:grpSpPr>
        <p:cxnSp>
          <p:nvCxnSpPr>
            <p:cNvPr id="10" name="Straight Connector 9"/>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1" hasCustomPrompt="1"/>
          </p:nvPr>
        </p:nvSpPr>
        <p:spPr>
          <a:xfrm>
            <a:off x="475200" y="4297015"/>
            <a:ext cx="3636000" cy="216000"/>
          </a:xfrm>
        </p:spPr>
        <p:txBody>
          <a:bodyPr anchor="b" anchorCtr="0">
            <a:noAutofit/>
          </a:bodyPr>
          <a:lstStyle>
            <a:lvl1pPr>
              <a:defRPr sz="1200" b="0"/>
            </a:lvl1pPr>
          </a:lstStyle>
          <a:p>
            <a:pPr lvl="0"/>
            <a:r>
              <a:rPr lang="en-US" dirty="0"/>
              <a:t>Name Here</a:t>
            </a:r>
            <a:endParaRPr lang="en-GB" dirty="0"/>
          </a:p>
        </p:txBody>
      </p:sp>
      <p:sp>
        <p:nvSpPr>
          <p:cNvPr id="14" name="Text Placeholder 12"/>
          <p:cNvSpPr>
            <a:spLocks noGrp="1"/>
          </p:cNvSpPr>
          <p:nvPr>
            <p:ph type="body" sz="quarter" idx="12" hasCustomPrompt="1"/>
          </p:nvPr>
        </p:nvSpPr>
        <p:spPr>
          <a:xfrm>
            <a:off x="475200" y="4521652"/>
            <a:ext cx="3636000" cy="216000"/>
          </a:xfrm>
        </p:spPr>
        <p:txBody>
          <a:bodyPr>
            <a:noAutofit/>
          </a:bodyPr>
          <a:lstStyle>
            <a:lvl1pPr>
              <a:defRPr sz="1200" b="0" baseline="0">
                <a:solidFill>
                  <a:schemeClr val="accent6">
                    <a:lumMod val="60000"/>
                    <a:lumOff val="40000"/>
                  </a:schemeClr>
                </a:solidFill>
              </a:defRPr>
            </a:lvl1pPr>
          </a:lstStyle>
          <a:p>
            <a:pPr lvl="0"/>
            <a:r>
              <a:rPr lang="en-US" dirty="0"/>
              <a:t>Job title, Company Name Here</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66958973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1590"/>
          <a:ext cx="2115" cy="1587"/>
        </p:xfrm>
        <a:graphic>
          <a:graphicData uri="http://schemas.openxmlformats.org/presentationml/2006/ole">
            <mc:AlternateContent xmlns:mc="http://schemas.openxmlformats.org/markup-compatibility/2006">
              <mc:Choice xmlns:v="urn:schemas-microsoft-com:vml" Requires="v">
                <p:oleObj spid="_x0000_s74857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9" y="1590"/>
                        <a:ext cx="2115"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8001" y="907"/>
            <a:ext cx="11950726" cy="6720569"/>
          </a:xfrm>
          <a:prstGeom prst="rect">
            <a:avLst/>
          </a:prstGeom>
        </p:spPr>
      </p:pic>
      <p:sp>
        <p:nvSpPr>
          <p:cNvPr id="2" name="Working Draft Text" hidden="1"/>
          <p:cNvSpPr txBox="1"/>
          <p:nvPr userDrawn="1"/>
        </p:nvSpPr>
        <p:spPr>
          <a:xfrm>
            <a:off x="2540000" y="304800"/>
            <a:ext cx="993862" cy="138628"/>
          </a:xfrm>
          <a:prstGeom prst="rect">
            <a:avLst/>
          </a:prstGeom>
        </p:spPr>
        <p:txBody>
          <a:bodyPr vert="horz" wrap="none" lIns="0" tIns="0" rIns="0" bIns="0" rtlCol="0">
            <a:spAutoFit/>
          </a:bodyPr>
          <a:lstStyle/>
          <a:p>
            <a:r>
              <a:rPr lang="en-US" sz="901" b="1" dirty="0">
                <a:solidFill>
                  <a:srgbClr val="000000"/>
                </a:solidFill>
              </a:rPr>
              <a:t>WORKING DRAFT</a:t>
            </a:r>
          </a:p>
        </p:txBody>
      </p:sp>
      <p:sp>
        <p:nvSpPr>
          <p:cNvPr id="7" name="Working Draft" hidden="1"/>
          <p:cNvSpPr txBox="1"/>
          <p:nvPr userDrawn="1"/>
        </p:nvSpPr>
        <p:spPr>
          <a:xfrm>
            <a:off x="2540000" y="457200"/>
            <a:ext cx="2827697" cy="138628"/>
          </a:xfrm>
          <a:prstGeom prst="rect">
            <a:avLst/>
          </a:prstGeom>
        </p:spPr>
        <p:txBody>
          <a:bodyPr vert="horz" wrap="none" lIns="0" tIns="0" rIns="0" bIns="0" rtlCol="0">
            <a:spAutoFit/>
          </a:bodyPr>
          <a:lstStyle/>
          <a:p>
            <a:r>
              <a:rPr lang="en-US" sz="901" b="0" dirty="0">
                <a:solidFill>
                  <a:srgbClr val="000000"/>
                </a:solidFill>
              </a:rPr>
              <a:t>Last Modified 11/30/2018 6:36 PM India Standard Time</a:t>
            </a:r>
          </a:p>
        </p:txBody>
      </p:sp>
      <p:sp>
        <p:nvSpPr>
          <p:cNvPr id="8" name="Printed" hidden="1"/>
          <p:cNvSpPr txBox="1"/>
          <p:nvPr userDrawn="1"/>
        </p:nvSpPr>
        <p:spPr>
          <a:xfrm>
            <a:off x="2540001" y="609599"/>
            <a:ext cx="365485" cy="138628"/>
          </a:xfrm>
          <a:prstGeom prst="rect">
            <a:avLst/>
          </a:prstGeom>
        </p:spPr>
        <p:txBody>
          <a:bodyPr vert="horz" wrap="none" lIns="0" tIns="0" rIns="0" bIns="0" rtlCol="0">
            <a:spAutoFit/>
          </a:bodyPr>
          <a:lstStyle/>
          <a:p>
            <a:r>
              <a:rPr lang="en-US" sz="901" b="0" dirty="0">
                <a:solidFill>
                  <a:srgbClr val="000000"/>
                </a:solidFill>
              </a:rPr>
              <a:t>Printed</a:t>
            </a:r>
          </a:p>
        </p:txBody>
      </p:sp>
      <p:cxnSp>
        <p:nvCxnSpPr>
          <p:cNvPr id="15" name="Straight Connector 14"/>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90" y="1619250"/>
            <a:ext cx="4632539"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Thank you</a:t>
            </a:r>
            <a:endParaRPr lang="x-none" noProof="0" dirty="0"/>
          </a:p>
        </p:txBody>
      </p:sp>
      <p:sp>
        <p:nvSpPr>
          <p:cNvPr id="16" name="Subtitle"/>
          <p:cNvSpPr>
            <a:spLocks noGrp="1" noChangeArrowheads="1"/>
          </p:cNvSpPr>
          <p:nvPr>
            <p:ph type="subTitle" idx="1" hasCustomPrompt="1"/>
          </p:nvPr>
        </p:nvSpPr>
        <p:spPr bwMode="gray">
          <a:xfrm>
            <a:off x="475488" y="5112000"/>
            <a:ext cx="4633200" cy="215444"/>
          </a:xfrm>
          <a:prstGeom prst="rect">
            <a:avLst/>
          </a:prstGeom>
        </p:spPr>
        <p:txBody>
          <a:bodyPr wrap="square">
            <a:noAutofit/>
          </a:bodyPr>
          <a:lstStyle>
            <a:lvl1pPr>
              <a:spcBef>
                <a:spcPts val="0"/>
              </a:spcBef>
              <a:spcAft>
                <a:spcPts val="300"/>
              </a:spcAft>
              <a:defRPr lang="x-none" sz="1399"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Tree>
    <p:extLst>
      <p:ext uri="{BB962C8B-B14F-4D97-AF65-F5344CB8AC3E}">
        <p14:creationId xmlns:p14="http://schemas.microsoft.com/office/powerpoint/2010/main" val="15876158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ep Dive 1 Black">
    <p:bg>
      <p:bgPr>
        <a:solidFill>
          <a:schemeClr val="tx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9"/>
          </p:nvPr>
        </p:nvSpPr>
        <p:spPr bwMode="gray">
          <a:xfrm>
            <a:off x="473075" y="2155825"/>
            <a:ext cx="8497670" cy="3906838"/>
          </a:xfrm>
          <a:custGeom>
            <a:avLst/>
            <a:gdLst>
              <a:gd name="connsiteX0" fmla="*/ 0 w 8497670"/>
              <a:gd name="connsiteY0" fmla="*/ 0 h 3906838"/>
              <a:gd name="connsiteX1" fmla="*/ 8497670 w 8497670"/>
              <a:gd name="connsiteY1" fmla="*/ 0 h 3906838"/>
              <a:gd name="connsiteX2" fmla="*/ 8497670 w 8497670"/>
              <a:gd name="connsiteY2" fmla="*/ 3906838 h 3906838"/>
              <a:gd name="connsiteX3" fmla="*/ 0 w 8497670"/>
              <a:gd name="connsiteY3" fmla="*/ 3906838 h 3906838"/>
              <a:gd name="connsiteX4" fmla="*/ 0 w 8497670"/>
              <a:gd name="connsiteY4" fmla="*/ 0 h 3906838"/>
              <a:gd name="connsiteX0" fmla="*/ 0 w 8497670"/>
              <a:gd name="connsiteY0" fmla="*/ 0 h 3906838"/>
              <a:gd name="connsiteX1" fmla="*/ 8497670 w 8497670"/>
              <a:gd name="connsiteY1" fmla="*/ 0 h 3906838"/>
              <a:gd name="connsiteX2" fmla="*/ 6229254 w 8497670"/>
              <a:gd name="connsiteY2" fmla="*/ 3906838 h 3906838"/>
              <a:gd name="connsiteX3" fmla="*/ 0 w 8497670"/>
              <a:gd name="connsiteY3" fmla="*/ 3906838 h 3906838"/>
              <a:gd name="connsiteX4" fmla="*/ 0 w 8497670"/>
              <a:gd name="connsiteY4" fmla="*/ 0 h 390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670" h="3906838">
                <a:moveTo>
                  <a:pt x="0" y="0"/>
                </a:moveTo>
                <a:lnTo>
                  <a:pt x="8497670" y="0"/>
                </a:lnTo>
                <a:lnTo>
                  <a:pt x="6229254" y="3906838"/>
                </a:lnTo>
                <a:lnTo>
                  <a:pt x="0" y="3906838"/>
                </a:lnTo>
                <a:lnTo>
                  <a:pt x="0" y="0"/>
                </a:lnTo>
                <a:close/>
              </a:path>
            </a:pathLst>
          </a:custGeom>
          <a:noFill/>
        </p:spPr>
        <p:txBody>
          <a:bodyPr lIns="72000" anchor="ctr" anchorCtr="0"/>
          <a:lstStyle>
            <a:lvl1pPr>
              <a:defRPr sz="1399" b="0"/>
            </a:lvl1pPr>
          </a:lstStyle>
          <a:p>
            <a:endParaRPr lang="en-GB" dirty="0"/>
          </a:p>
        </p:txBody>
      </p:sp>
      <p:sp>
        <p:nvSpPr>
          <p:cNvPr id="56" name="Text Placeholder 6"/>
          <p:cNvSpPr>
            <a:spLocks noGrp="1"/>
          </p:cNvSpPr>
          <p:nvPr>
            <p:ph type="body" sz="quarter" idx="28"/>
          </p:nvPr>
        </p:nvSpPr>
        <p:spPr>
          <a:xfrm>
            <a:off x="9219375" y="230400"/>
            <a:ext cx="2304001" cy="5832000"/>
          </a:xfrm>
        </p:spPr>
        <p:txBody>
          <a:bodyPr tIns="36000">
            <a:noAutofit/>
          </a:bodyPr>
          <a:lstStyle>
            <a:lvl1pPr>
              <a:defRPr sz="1201"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23" name="Title Placeholder 3"/>
          <p:cNvSpPr>
            <a:spLocks noGrp="1"/>
          </p:cNvSpPr>
          <p:nvPr>
            <p:ph type="title" hasCustomPrompt="1"/>
          </p:nvPr>
        </p:nvSpPr>
        <p:spPr>
          <a:xfrm>
            <a:off x="475200" y="230401"/>
            <a:ext cx="5794928" cy="82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cxnSp>
        <p:nvCxnSpPr>
          <p:cNvPr id="29" name="Straight Connector 28"/>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LogoText">
            <a:extLst>
              <a:ext uri="{FF2B5EF4-FFF2-40B4-BE49-F238E27FC236}">
                <a16:creationId xmlns:a16="http://schemas.microsoft.com/office/drawing/2014/main" id="{33BC071C-2465-D348-BA90-74741B1251CB}"/>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392427618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12"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87831343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One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266"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11048175" cy="4356000"/>
          </a:xfrm>
        </p:spPr>
        <p:txBody>
          <a:bodyPr wrap="square">
            <a:noAutofit/>
          </a:bodyPr>
          <a:lstStyle>
            <a:lvl2pPr>
              <a:defRPr>
                <a:solidFill>
                  <a:schemeClr val="accent6"/>
                </a:solidFill>
              </a:defRPr>
            </a:lvl2pPr>
            <a:lvl3pPr>
              <a:defRPr>
                <a:solidFill>
                  <a:schemeClr val="accent6"/>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2"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3205735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9290"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5328000" cy="4356000"/>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178488" y="1619250"/>
            <a:ext cx="5346000" cy="4356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
        <p:nvSpPr>
          <p:cNvPr id="12"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4"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5711918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0"/>
            <a:ext cx="11949113" cy="6721375"/>
          </a:xfrm>
          <a:prstGeom prst="rect">
            <a:avLst/>
          </a:prstGeom>
        </p:spPr>
      </p:pic>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6" name="SlideLogoText"/>
          <p:cNvSpPr>
            <a:spLocks noChangeArrowheads="1"/>
          </p:cNvSpPr>
          <p:nvPr userDrawn="1">
            <p:custDataLst>
              <p:tags r:id="rId1"/>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4" name="Text Placeholder 3"/>
          <p:cNvSpPr>
            <a:spLocks noGrp="1"/>
          </p:cNvSpPr>
          <p:nvPr>
            <p:ph type="body" sz="quarter" idx="10"/>
          </p:nvPr>
        </p:nvSpPr>
        <p:spPr>
          <a:xfrm>
            <a:off x="475200" y="2405579"/>
            <a:ext cx="5464800" cy="1368000"/>
          </a:xfrm>
        </p:spPr>
        <p:txBody>
          <a:bodyPr anchor="ctr" anchorCtr="0">
            <a:noAutofit/>
          </a:bodyPr>
          <a:lstStyle>
            <a:lvl1pPr>
              <a:defRPr sz="2000" b="0">
                <a:solidFill>
                  <a:schemeClr val="accent6"/>
                </a:solidFill>
                <a:latin typeface="+mj-lt"/>
              </a:defRPr>
            </a:lvl1pPr>
          </a:lstStyle>
          <a:p>
            <a:pPr lvl="0"/>
            <a:r>
              <a:rPr lang="en-US" dirty="0"/>
              <a:t>Click to edit Master text styles</a:t>
            </a:r>
            <a:endParaRPr lang="en-GB" dirty="0"/>
          </a:p>
        </p:txBody>
      </p:sp>
      <p:grpSp>
        <p:nvGrpSpPr>
          <p:cNvPr id="3" name="Group 2"/>
          <p:cNvGrpSpPr/>
          <p:nvPr userDrawn="1"/>
        </p:nvGrpSpPr>
        <p:grpSpPr>
          <a:xfrm>
            <a:off x="489966" y="2047068"/>
            <a:ext cx="291054" cy="304285"/>
            <a:chOff x="489966" y="2047068"/>
            <a:chExt cx="291054" cy="304285"/>
          </a:xfrm>
        </p:grpSpPr>
        <p:cxnSp>
          <p:nvCxnSpPr>
            <p:cNvPr id="8" name="Straight Connector 7"/>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userDrawn="1"/>
        </p:nvGrpSpPr>
        <p:grpSpPr>
          <a:xfrm>
            <a:off x="489966" y="3827804"/>
            <a:ext cx="291054" cy="304285"/>
            <a:chOff x="489966" y="3827804"/>
            <a:chExt cx="291054" cy="304285"/>
          </a:xfrm>
        </p:grpSpPr>
        <p:cxnSp>
          <p:nvCxnSpPr>
            <p:cNvPr id="10" name="Straight Connector 9"/>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1" hasCustomPrompt="1"/>
          </p:nvPr>
        </p:nvSpPr>
        <p:spPr>
          <a:xfrm>
            <a:off x="475200" y="4297015"/>
            <a:ext cx="3636000" cy="216000"/>
          </a:xfrm>
        </p:spPr>
        <p:txBody>
          <a:bodyPr anchor="b" anchorCtr="0">
            <a:noAutofit/>
          </a:bodyPr>
          <a:lstStyle>
            <a:lvl1pPr>
              <a:defRPr sz="1200" b="0"/>
            </a:lvl1pPr>
          </a:lstStyle>
          <a:p>
            <a:pPr lvl="0"/>
            <a:r>
              <a:rPr lang="en-US" dirty="0"/>
              <a:t>Name Here</a:t>
            </a:r>
            <a:endParaRPr lang="en-GB" dirty="0"/>
          </a:p>
        </p:txBody>
      </p:sp>
      <p:sp>
        <p:nvSpPr>
          <p:cNvPr id="14" name="Text Placeholder 12"/>
          <p:cNvSpPr>
            <a:spLocks noGrp="1"/>
          </p:cNvSpPr>
          <p:nvPr>
            <p:ph type="body" sz="quarter" idx="12" hasCustomPrompt="1"/>
          </p:nvPr>
        </p:nvSpPr>
        <p:spPr>
          <a:xfrm>
            <a:off x="475200" y="4521652"/>
            <a:ext cx="3636000" cy="216000"/>
          </a:xfrm>
        </p:spPr>
        <p:txBody>
          <a:bodyPr>
            <a:noAutofit/>
          </a:bodyPr>
          <a:lstStyle>
            <a:lvl1pPr>
              <a:defRPr sz="1200" b="0" baseline="0">
                <a:solidFill>
                  <a:schemeClr val="accent6"/>
                </a:solidFill>
              </a:defRPr>
            </a:lvl1pPr>
          </a:lstStyle>
          <a:p>
            <a:pPr lvl="0"/>
            <a:r>
              <a:rPr lang="en-US" dirty="0"/>
              <a:t>Job title, Company Name Here</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420454550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5180927" y="1616399"/>
            <a:ext cx="5009988" cy="4500000"/>
            <a:chOff x="5180927" y="1616399"/>
            <a:chExt cx="5009988" cy="4500000"/>
          </a:xfrm>
        </p:grpSpPr>
        <p:cxnSp>
          <p:nvCxnSpPr>
            <p:cNvPr id="24" name="Straight Connector 23"/>
            <p:cNvCxnSpPr/>
            <p:nvPr userDrawn="1"/>
          </p:nvCxnSpPr>
          <p:spPr>
            <a:xfrm>
              <a:off x="5180927"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768552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019091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5487" y="3060000"/>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400" b="0">
                <a:solidFill>
                  <a:schemeClr val="tx1"/>
                </a:solidFill>
              </a:defRPr>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2"/>
                </a:solidFill>
              </a:rPr>
              <a:pPr lvl="0"/>
              <a:t>‹#›</a:t>
            </a:fld>
            <a:endParaRPr lang="x-none" sz="800" dirty="0">
              <a:solidFill>
                <a:schemeClr val="tx2"/>
              </a:solidFill>
            </a:endParaRPr>
          </a:p>
        </p:txBody>
      </p:sp>
      <p:sp>
        <p:nvSpPr>
          <p:cNvPr id="8" name="SlideLogoText"/>
          <p:cNvSpPr>
            <a:spLocks noChangeArrowheads="1"/>
          </p:cNvSpPr>
          <p:nvPr userDrawn="1">
            <p:custDataLst>
              <p:tags r:id="rId1"/>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4" name="Text Placeholder 3"/>
          <p:cNvSpPr>
            <a:spLocks noGrp="1"/>
          </p:cNvSpPr>
          <p:nvPr userDrawn="1">
            <p:ph type="body" sz="quarter" idx="10"/>
          </p:nvPr>
        </p:nvSpPr>
        <p:spPr>
          <a:xfrm>
            <a:off x="475487" y="1620000"/>
            <a:ext cx="4500000" cy="1152000"/>
          </a:xfrm>
        </p:spPr>
        <p:txBody>
          <a:bodyPr>
            <a:noAutofit/>
          </a:bodyPr>
          <a:lstStyle>
            <a:lvl1pPr>
              <a:lnSpc>
                <a:spcPct val="100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9" name="Title Placeholder 3"/>
          <p:cNvSpPr>
            <a:spLocks noGrp="1"/>
          </p:cNvSpPr>
          <p:nvPr userDrawn="1">
            <p:ph type="title"/>
          </p:nvPr>
        </p:nvSpPr>
        <p:spPr>
          <a:xfrm>
            <a:off x="475487" y="230187"/>
            <a:ext cx="11048400" cy="399600"/>
          </a:xfrm>
          <a:prstGeom prst="rect">
            <a:avLst/>
          </a:prstGeom>
        </p:spPr>
        <p:txBody>
          <a:bodyPr vert="horz" lIns="0" tIns="0" rIns="0" bIns="0" rtlCol="0" anchor="t" anchorCtr="0">
            <a:noAutofit/>
          </a:bodyPr>
          <a:lstStyle>
            <a:lvl1pPr>
              <a:defRPr>
                <a:solidFill>
                  <a:schemeClr val="tx1"/>
                </a:solidFill>
              </a:defRPr>
            </a:lvl1pPr>
          </a:lstStyle>
          <a:p>
            <a:r>
              <a:rPr lang="en-US" dirty="0"/>
              <a:t>Click to edit Master title style</a:t>
            </a:r>
          </a:p>
        </p:txBody>
      </p:sp>
      <p:sp>
        <p:nvSpPr>
          <p:cNvPr id="3" name="Text Placeholder 2"/>
          <p:cNvSpPr>
            <a:spLocks noGrp="1"/>
          </p:cNvSpPr>
          <p:nvPr userDrawn="1">
            <p:ph type="body" sz="quarter" idx="22"/>
          </p:nvPr>
        </p:nvSpPr>
        <p:spPr>
          <a:xfrm>
            <a:off x="5259865" y="1620000"/>
            <a:ext cx="2304000" cy="192360"/>
          </a:xfrm>
        </p:spPr>
        <p:txBody>
          <a:bodyPr>
            <a:noAutofit/>
          </a:bodyPr>
          <a:lstStyle>
            <a:lvl1pPr>
              <a:lnSpc>
                <a:spcPts val="1500"/>
              </a:lnSpc>
              <a:spcBef>
                <a:spcPts val="0"/>
              </a:spcBef>
              <a:spcAft>
                <a:spcPts val="600"/>
              </a:spcAft>
              <a:defRPr sz="1200"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7766357" y="1620000"/>
            <a:ext cx="2304000" cy="192360"/>
          </a:xfrm>
        </p:spPr>
        <p:txBody>
          <a:bodyPr>
            <a:noAutofit/>
          </a:bodyPr>
          <a:lstStyle>
            <a:lvl1pPr>
              <a:lnSpc>
                <a:spcPts val="1500"/>
              </a:lnSpc>
              <a:spcBef>
                <a:spcPts val="0"/>
              </a:spcBef>
              <a:spcAft>
                <a:spcPts val="600"/>
              </a:spcAft>
              <a:defRPr sz="1200"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6" name="Text Placeholder 2"/>
          <p:cNvSpPr>
            <a:spLocks noGrp="1"/>
          </p:cNvSpPr>
          <p:nvPr>
            <p:ph type="body" sz="quarter" idx="25"/>
          </p:nvPr>
        </p:nvSpPr>
        <p:spPr>
          <a:xfrm>
            <a:off x="5259865" y="1897200"/>
            <a:ext cx="2304000" cy="4224228"/>
          </a:xfrm>
        </p:spPr>
        <p:txBody>
          <a:bodyPr>
            <a:noAutofit/>
          </a:bodyPr>
          <a:lstStyle>
            <a:lvl1pPr>
              <a:lnSpc>
                <a:spcPct val="100000"/>
              </a:lnSpc>
              <a:spcBef>
                <a:spcPts val="0"/>
              </a:spcBef>
              <a:spcAft>
                <a:spcPts val="600"/>
              </a:spcAft>
              <a:defRPr lang="en-US" sz="1200" b="0" baseline="0" dirty="0" smtClean="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7" name="Text Placeholder 2"/>
          <p:cNvSpPr>
            <a:spLocks noGrp="1"/>
          </p:cNvSpPr>
          <p:nvPr>
            <p:ph type="body" sz="quarter" idx="26"/>
          </p:nvPr>
        </p:nvSpPr>
        <p:spPr>
          <a:xfrm>
            <a:off x="7766357" y="1897200"/>
            <a:ext cx="2304000" cy="4224228"/>
          </a:xfrm>
        </p:spPr>
        <p:txBody>
          <a:bodyPr>
            <a:noAutofit/>
          </a:bodyPr>
          <a:lstStyle>
            <a:lvl1pPr>
              <a:lnSpc>
                <a:spcPct val="100000"/>
              </a:lnSpc>
              <a:spcBef>
                <a:spcPts val="0"/>
              </a:spcBef>
              <a:spcAft>
                <a:spcPts val="600"/>
              </a:spcAft>
              <a:defRPr lang="en-GB" sz="1200" b="0" baseline="0" dirty="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56751459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Bios">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0314"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5" name="Text Placeholder 12"/>
          <p:cNvSpPr>
            <a:spLocks noGrp="1"/>
          </p:cNvSpPr>
          <p:nvPr>
            <p:ph type="body" sz="quarter" idx="10" hasCustomPrompt="1"/>
          </p:nvPr>
        </p:nvSpPr>
        <p:spPr>
          <a:xfrm>
            <a:off x="475488" y="2962800"/>
            <a:ext cx="2113200" cy="169277"/>
          </a:xfrm>
        </p:spPr>
        <p:txBody>
          <a:bodyPr vert="horz" wrap="square" lIns="0" tIns="0" rIns="0" bIns="0" rtlCol="0">
            <a:noAutofit/>
          </a:bodyPr>
          <a:lstStyle>
            <a:lvl1pPr>
              <a:defRPr lang="en-US" sz="1100" dirty="0"/>
            </a:lvl1pPr>
          </a:lstStyle>
          <a:p>
            <a:pPr lvl="0"/>
            <a:r>
              <a:rPr lang="en-US" dirty="0"/>
              <a:t>Click to edit text styles</a:t>
            </a:r>
          </a:p>
        </p:txBody>
      </p:sp>
      <p:sp>
        <p:nvSpPr>
          <p:cNvPr id="46" name="Picture Placeholder 3"/>
          <p:cNvSpPr>
            <a:spLocks noGrp="1"/>
          </p:cNvSpPr>
          <p:nvPr>
            <p:ph type="pic" sz="quarter" idx="11"/>
          </p:nvPr>
        </p:nvSpPr>
        <p:spPr>
          <a:xfrm>
            <a:off x="475488"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7" name="Text Placeholder 6"/>
          <p:cNvSpPr>
            <a:spLocks noGrp="1"/>
          </p:cNvSpPr>
          <p:nvPr>
            <p:ph type="body" sz="quarter" idx="12"/>
          </p:nvPr>
        </p:nvSpPr>
        <p:spPr>
          <a:xfrm>
            <a:off x="475488"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8" name="Text Placeholder 12"/>
          <p:cNvSpPr>
            <a:spLocks noGrp="1"/>
          </p:cNvSpPr>
          <p:nvPr>
            <p:ph type="body" sz="quarter" idx="13" hasCustomPrompt="1"/>
          </p:nvPr>
        </p:nvSpPr>
        <p:spPr>
          <a:xfrm>
            <a:off x="2707947" y="2962800"/>
            <a:ext cx="2113200" cy="169277"/>
          </a:xfrm>
        </p:spPr>
        <p:txBody>
          <a:bodyPr vert="horz" wrap="square" lIns="0" tIns="0" rIns="0" bIns="0" rtlCol="0">
            <a:noAutofit/>
          </a:bodyPr>
          <a:lstStyle>
            <a:lvl1pPr>
              <a:defRPr lang="en-US" sz="1100" dirty="0"/>
            </a:lvl1pPr>
          </a:lstStyle>
          <a:p>
            <a:pPr lvl="0"/>
            <a:r>
              <a:rPr lang="en-US" dirty="0"/>
              <a:t>Click to edit text styles</a:t>
            </a:r>
          </a:p>
        </p:txBody>
      </p:sp>
      <p:sp>
        <p:nvSpPr>
          <p:cNvPr id="49" name="Picture Placeholder 3"/>
          <p:cNvSpPr>
            <a:spLocks noGrp="1"/>
          </p:cNvSpPr>
          <p:nvPr>
            <p:ph type="pic" sz="quarter" idx="14"/>
          </p:nvPr>
        </p:nvSpPr>
        <p:spPr>
          <a:xfrm>
            <a:off x="2707947"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50"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0"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1"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2"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3"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4"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5"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6"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7"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8"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9" name="Text Placeholder 12"/>
          <p:cNvSpPr>
            <a:spLocks noGrp="1"/>
          </p:cNvSpPr>
          <p:nvPr>
            <p:ph type="body" sz="quarter" idx="26" hasCustomPrompt="1"/>
          </p:nvPr>
        </p:nvSpPr>
        <p:spPr>
          <a:xfrm>
            <a:off x="494040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0" name="Text Placeholder 12"/>
          <p:cNvSpPr>
            <a:spLocks noGrp="1"/>
          </p:cNvSpPr>
          <p:nvPr>
            <p:ph type="body" sz="quarter" idx="27" hasCustomPrompt="1"/>
          </p:nvPr>
        </p:nvSpPr>
        <p:spPr>
          <a:xfrm>
            <a:off x="717286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1" name="Text Placeholder 12"/>
          <p:cNvSpPr>
            <a:spLocks noGrp="1"/>
          </p:cNvSpPr>
          <p:nvPr>
            <p:ph type="body" sz="quarter" idx="28" hasCustomPrompt="1"/>
          </p:nvPr>
        </p:nvSpPr>
        <p:spPr>
          <a:xfrm>
            <a:off x="940104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2"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3" name="Text Placeholder 12"/>
          <p:cNvSpPr>
            <a:spLocks noGrp="1"/>
          </p:cNvSpPr>
          <p:nvPr>
            <p:ph type="body" sz="quarter" idx="30" hasCustomPrompt="1"/>
          </p:nvPr>
        </p:nvSpPr>
        <p:spPr>
          <a:xfrm>
            <a:off x="475488"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 name="Group 1"/>
          <p:cNvGrpSpPr/>
          <p:nvPr userDrawn="1"/>
        </p:nvGrpSpPr>
        <p:grpSpPr>
          <a:xfrm>
            <a:off x="475488" y="3430800"/>
            <a:ext cx="11043035" cy="0"/>
            <a:chOff x="475488" y="3430800"/>
            <a:chExt cx="11043035" cy="0"/>
          </a:xfrm>
        </p:grpSpPr>
        <p:sp>
          <p:nvSpPr>
            <p:cNvPr id="29"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30"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3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3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3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grpSp>
      <p:sp>
        <p:nvSpPr>
          <p:cNvPr id="3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5666836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screen">
            <a:extLst>
              <a:ext uri="{28A0092B-C50C-407E-A947-70E740481C1C}">
                <a14:useLocalDpi xmlns:a14="http://schemas.microsoft.com/office/drawing/2010/main"/>
              </a:ext>
            </a:extLst>
          </a:blip>
          <a:srcRect r="65592"/>
          <a:stretch/>
        </p:blipFill>
        <p:spPr>
          <a:xfrm>
            <a:off x="0" y="0"/>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1338"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a:t>
            </a:r>
            <a:r>
              <a:rPr lang="en-GB" sz="800" kern="1200" baseline="0" dirty="0" err="1">
                <a:solidFill>
                  <a:schemeClr val="tx1"/>
                </a:solidFill>
                <a:latin typeface="Arial" charset="0"/>
                <a:ea typeface="+mn-ea"/>
                <a:cs typeface="+mn-cs"/>
              </a:rPr>
              <a:t>QuantumBlack</a:t>
            </a:r>
            <a:r>
              <a:rPr lang="en-GB" sz="800" kern="1200" baseline="0" dirty="0">
                <a:solidFill>
                  <a:schemeClr val="tx1"/>
                </a:solidFill>
                <a:latin typeface="Arial" charset="0"/>
                <a:ea typeface="+mn-ea"/>
                <a:cs typeface="+mn-cs"/>
              </a:rPr>
              <a:t>, a McKinsey company </a:t>
            </a:r>
            <a:endParaRPr lang="en-US" sz="800" kern="1200" baseline="0" noProof="0" dirty="0">
              <a:solidFill>
                <a:schemeClr val="tx1"/>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3"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6"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9"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2" name="Group 2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grpSp>
      <p:sp>
        <p:nvSpPr>
          <p:cNvPr id="2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46693692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ext Two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83386"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9"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9" y="1619251"/>
            <a:ext cx="5304423" cy="1615827"/>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071637" y="1619251"/>
            <a:ext cx="5348287" cy="1615827"/>
          </a:xfrm>
        </p:spPr>
        <p:txBody>
          <a:bodyPr>
            <a:noAutofit/>
          </a:bodyPr>
          <a:lstStyle>
            <a:lvl2pPr>
              <a:buClr>
                <a:schemeClr val="accent6">
                  <a:lumMod val="60000"/>
                  <a:lumOff val="40000"/>
                </a:schemeClr>
              </a:buClr>
              <a:defRPr>
                <a:solidFill>
                  <a:schemeClr val="accent6">
                    <a:lumMod val="60000"/>
                    <a:lumOff val="40000"/>
                  </a:schemeClr>
                </a:solidFill>
              </a:defRPr>
            </a:lvl2pPr>
            <a:lvl3pPr>
              <a:buClr>
                <a:schemeClr val="accent6">
                  <a:lumMod val="60000"/>
                  <a:lumOff val="40000"/>
                </a:schemeClr>
              </a:buClr>
              <a:defRPr>
                <a:solidFill>
                  <a:schemeClr val="accent6">
                    <a:lumMod val="60000"/>
                    <a:lumOff val="40000"/>
                  </a:schemeClr>
                </a:solidFill>
              </a:defRPr>
            </a:lvl3pPr>
            <a:lvl4pPr>
              <a:buClr>
                <a:schemeClr val="accent6">
                  <a:lumMod val="60000"/>
                  <a:lumOff val="40000"/>
                </a:schemeClr>
              </a:buClr>
              <a:defRPr>
                <a:solidFill>
                  <a:schemeClr val="accent6">
                    <a:lumMod val="60000"/>
                    <a:lumOff val="40000"/>
                  </a:schemeClr>
                </a:solidFill>
              </a:defRPr>
            </a:lvl4pPr>
            <a:lvl5pPr>
              <a:buClr>
                <a:schemeClr val="accent6">
                  <a:lumMod val="60000"/>
                  <a:lumOff val="40000"/>
                </a:schemeClr>
              </a:buCl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9" y="230189"/>
            <a:ext cx="11048399"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LogoText">
            <a:extLst>
              <a:ext uri="{FF2B5EF4-FFF2-40B4-BE49-F238E27FC236}">
                <a16:creationId xmlns:a16="http://schemas.microsoft.com/office/drawing/2014/main" id="{FB4AE94D-190D-0A40-B644-B23C6368A908}"/>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255955098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3727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000" y="906"/>
            <a:ext cx="11950726" cy="6720569"/>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a:solidFill>
                  <a:srgbClr val="000000"/>
                </a:solidFill>
              </a:rPr>
              <a:t>WORKING DRAFT</a:t>
            </a:r>
            <a:endParaRPr lang="en-US" sz="900" b="1" dirty="0">
              <a:solidFill>
                <a:srgbClr val="000000"/>
              </a:solidFill>
            </a:endParaRP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6:21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a:solidFill>
                  <a:srgbClr val="000000"/>
                </a:solidFill>
              </a:rPr>
              <a:t>Printed 5/4/2017 11:06 AM Pacific Standard Time</a:t>
            </a:r>
            <a:endParaRPr lang="en-US" sz="900" b="0" dirty="0">
              <a:solidFill>
                <a:srgbClr val="000000"/>
              </a:solidFill>
            </a:endParaRPr>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Thank you</a:t>
            </a:r>
            <a:endParaRPr lang="x-none" noProof="0" dirty="0"/>
          </a:p>
        </p:txBody>
      </p:sp>
      <p:sp>
        <p:nvSpPr>
          <p:cNvPr id="16" name="Subtitle"/>
          <p:cNvSpPr>
            <a:spLocks noGrp="1" noChangeArrowheads="1"/>
          </p:cNvSpPr>
          <p:nvPr>
            <p:ph type="subTitle" idx="1" hasCustomPrompt="1"/>
          </p:nvPr>
        </p:nvSpPr>
        <p:spPr bwMode="gray">
          <a:xfrm>
            <a:off x="475488" y="5112000"/>
            <a:ext cx="463320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
        <p:nvSpPr>
          <p:cNvPr id="10"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1074438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12"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1391993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e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8303"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8" y="1619250"/>
            <a:ext cx="11049000" cy="4356000"/>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112573999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Two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9327"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10" name="SlideLogoText"/>
          <p:cNvSpPr>
            <a:spLocks noChangeArrowheads="1"/>
          </p:cNvSpPr>
          <p:nvPr userDrawn="1">
            <p:custDataLst>
              <p:tags r:id="rId3"/>
            </p:custDataLst>
          </p:nvPr>
        </p:nvSpPr>
        <p:spPr bwMode="gray">
          <a:xfrm>
            <a:off x="8163070" y="6508272"/>
            <a:ext cx="312265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5328000" cy="4356000"/>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177888" y="1619250"/>
            <a:ext cx="5346000" cy="4356000"/>
          </a:xfrm>
        </p:spPr>
        <p:txBody>
          <a:bodyPr>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8" y="230189"/>
            <a:ext cx="110484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25188204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pact Slide 1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351"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6"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60" name="Title Placeholder 3"/>
          <p:cNvSpPr>
            <a:spLocks noGrp="1"/>
          </p:cNvSpPr>
          <p:nvPr>
            <p:ph type="title"/>
          </p:nvPr>
        </p:nvSpPr>
        <p:spPr>
          <a:xfrm>
            <a:off x="475489" y="230189"/>
            <a:ext cx="5480812" cy="1108800"/>
          </a:xfrm>
          <a:prstGeom prst="rect">
            <a:avLst/>
          </a:prstGeom>
        </p:spPr>
        <p:txBody>
          <a:bodyPr vert="horz" wrap="square" lIns="0" tIns="0" rIns="0" bIns="0" rtlCol="0" anchor="t" anchorCtr="0">
            <a:noAutofit/>
          </a:bodyPr>
          <a:lstStyle>
            <a:lvl1pPr>
              <a:defRPr sz="3600">
                <a:solidFill>
                  <a:schemeClr val="bg1"/>
                </a:solidFill>
              </a:defRPr>
            </a:lvl1pPr>
          </a:lstStyle>
          <a:p>
            <a:r>
              <a:rPr lang="en-US" dirty="0"/>
              <a:t>Click to edit Master title style</a:t>
            </a:r>
          </a:p>
        </p:txBody>
      </p:sp>
      <p:sp>
        <p:nvSpPr>
          <p:cNvPr id="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8999348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ve Bios Black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1375"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
        <p:nvSpPr>
          <p:cNvPr id="29" name="Text Placeholder 12"/>
          <p:cNvSpPr>
            <a:spLocks noGrp="1"/>
          </p:cNvSpPr>
          <p:nvPr>
            <p:ph type="body" sz="quarter" idx="10" hasCustomPrompt="1"/>
          </p:nvPr>
        </p:nvSpPr>
        <p:spPr>
          <a:xfrm>
            <a:off x="475488" y="2962800"/>
            <a:ext cx="2113200" cy="169277"/>
          </a:xfrm>
        </p:spPr>
        <p:txBody>
          <a:bodyPr vert="horz" wrap="square" lIns="0" tIns="0" rIns="0" bIns="0" rtlCol="0">
            <a:noAutofit/>
          </a:bodyPr>
          <a:lstStyle>
            <a:lvl1pPr>
              <a:defRPr lang="en-US" sz="1100" dirty="0">
                <a:solidFill>
                  <a:schemeClr val="bg1"/>
                </a:solidFill>
              </a:defRPr>
            </a:lvl1pPr>
          </a:lstStyle>
          <a:p>
            <a:pPr lvl="0"/>
            <a:r>
              <a:rPr lang="en-US" dirty="0"/>
              <a:t>Click to edit text styles</a:t>
            </a:r>
          </a:p>
        </p:txBody>
      </p:sp>
      <p:sp>
        <p:nvSpPr>
          <p:cNvPr id="30" name="Picture Placeholder 3"/>
          <p:cNvSpPr>
            <a:spLocks noGrp="1"/>
          </p:cNvSpPr>
          <p:nvPr>
            <p:ph type="pic" sz="quarter" idx="11"/>
          </p:nvPr>
        </p:nvSpPr>
        <p:spPr>
          <a:xfrm>
            <a:off x="475488"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2" name="Text Placeholder 6"/>
          <p:cNvSpPr>
            <a:spLocks noGrp="1"/>
          </p:cNvSpPr>
          <p:nvPr>
            <p:ph type="body" sz="quarter" idx="12"/>
          </p:nvPr>
        </p:nvSpPr>
        <p:spPr>
          <a:xfrm>
            <a:off x="475488"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3" name="Text Placeholder 12"/>
          <p:cNvSpPr>
            <a:spLocks noGrp="1"/>
          </p:cNvSpPr>
          <p:nvPr>
            <p:ph type="body" sz="quarter" idx="13" hasCustomPrompt="1"/>
          </p:nvPr>
        </p:nvSpPr>
        <p:spPr>
          <a:xfrm>
            <a:off x="2707947" y="2962800"/>
            <a:ext cx="2113200" cy="169277"/>
          </a:xfrm>
        </p:spPr>
        <p:txBody>
          <a:bodyPr vert="horz" wrap="square" lIns="0" tIns="0" rIns="0" bIns="0" rtlCol="0">
            <a:noAutofit/>
          </a:bodyPr>
          <a:lstStyle>
            <a:lvl1pPr>
              <a:defRPr lang="en-US" sz="1100" dirty="0">
                <a:solidFill>
                  <a:schemeClr val="bg1"/>
                </a:solidFill>
              </a:defRPr>
            </a:lvl1pPr>
          </a:lstStyle>
          <a:p>
            <a:pPr lvl="0"/>
            <a:r>
              <a:rPr lang="en-US" dirty="0"/>
              <a:t>Click to edit text styles</a:t>
            </a:r>
          </a:p>
        </p:txBody>
      </p:sp>
      <p:sp>
        <p:nvSpPr>
          <p:cNvPr id="34" name="Picture Placeholder 3"/>
          <p:cNvSpPr>
            <a:spLocks noGrp="1"/>
          </p:cNvSpPr>
          <p:nvPr>
            <p:ph type="pic" sz="quarter" idx="14"/>
          </p:nvPr>
        </p:nvSpPr>
        <p:spPr>
          <a:xfrm>
            <a:off x="2707947"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5"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6"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37"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8"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9"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40"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1"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2"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43"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4"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6" hasCustomPrompt="1"/>
          </p:nvPr>
        </p:nvSpPr>
        <p:spPr>
          <a:xfrm>
            <a:off x="494040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7" hasCustomPrompt="1"/>
          </p:nvPr>
        </p:nvSpPr>
        <p:spPr>
          <a:xfrm>
            <a:off x="717286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8" hasCustomPrompt="1"/>
          </p:nvPr>
        </p:nvSpPr>
        <p:spPr>
          <a:xfrm>
            <a:off x="940104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8"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9" name="Text Placeholder 12"/>
          <p:cNvSpPr>
            <a:spLocks noGrp="1"/>
          </p:cNvSpPr>
          <p:nvPr>
            <p:ph type="body" sz="quarter" idx="30" hasCustomPrompt="1"/>
          </p:nvPr>
        </p:nvSpPr>
        <p:spPr>
          <a:xfrm>
            <a:off x="475488"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75488" y="3430800"/>
            <a:ext cx="11043035" cy="0"/>
            <a:chOff x="475488" y="3430800"/>
            <a:chExt cx="11043035" cy="0"/>
          </a:xfrm>
        </p:grpSpPr>
        <p:sp>
          <p:nvSpPr>
            <p:cNvPr id="28"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51"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5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5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5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grpSp>
      <p:sp>
        <p:nvSpPr>
          <p:cNvPr id="50"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7847170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Bios Black">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print">
            <a:extLst>
              <a:ext uri="{28A0092B-C50C-407E-A947-70E740481C1C}">
                <a14:useLocalDpi xmlns:a14="http://schemas.microsoft.com/office/drawing/2010/main" val="0"/>
              </a:ext>
            </a:extLst>
          </a:blip>
          <a:srcRect r="65592"/>
          <a:stretch/>
        </p:blipFill>
        <p:spPr>
          <a:xfrm>
            <a:off x="0" y="0"/>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2399"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2"/>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3"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6"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9"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a:p>
          </p:txBody>
        </p:sp>
      </p:grpSp>
      <p:sp>
        <p:nvSpPr>
          <p:cNvPr id="2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11422066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ography 1 Blac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3423"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userDrawn="1">
            <p:ph type="body" sz="quarter" idx="10" hasCustomPrompt="1"/>
          </p:nvPr>
        </p:nvSpPr>
        <p:spPr>
          <a:xfrm>
            <a:off x="476249" y="2019600"/>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9" name="Title Placeholder 3"/>
          <p:cNvSpPr>
            <a:spLocks noGrp="1"/>
          </p:cNvSpPr>
          <p:nvPr userDrawn="1">
            <p:ph type="title" hasCustomPrompt="1"/>
          </p:nvPr>
        </p:nvSpPr>
        <p:spPr>
          <a:xfrm>
            <a:off x="475489" y="1620000"/>
            <a:ext cx="4500000" cy="399600"/>
          </a:xfrm>
          <a:prstGeom prst="rect">
            <a:avLst/>
          </a:prstGeom>
        </p:spPr>
        <p:txBody>
          <a:bodyPr vert="horz" lIns="0" tIns="0" rIns="0" bIns="0" rtlCol="0" anchor="b" anchorCtr="0">
            <a:noAutofit/>
          </a:bodyPr>
          <a:lstStyle>
            <a:lvl1pPr>
              <a:defRPr>
                <a:solidFill>
                  <a:schemeClr val="bg1"/>
                </a:solidFill>
                <a:latin typeface="+mj-lt"/>
              </a:defRPr>
            </a:lvl1pPr>
          </a:lstStyle>
          <a:p>
            <a:r>
              <a:rPr lang="en-US" dirty="0"/>
              <a:t>Click to edit Name</a:t>
            </a:r>
          </a:p>
        </p:txBody>
      </p:sp>
      <p:sp>
        <p:nvSpPr>
          <p:cNvPr id="5" name="Text Placeholder 4"/>
          <p:cNvSpPr>
            <a:spLocks noGrp="1"/>
          </p:cNvSpPr>
          <p:nvPr>
            <p:ph type="body" sz="quarter" idx="15"/>
          </p:nvPr>
        </p:nvSpPr>
        <p:spPr>
          <a:xfrm>
            <a:off x="476249" y="2916000"/>
            <a:ext cx="4140000" cy="3060000"/>
          </a:xfrm>
        </p:spPr>
        <p:txBody>
          <a:bodyPr>
            <a:noAutofit/>
          </a:bodyPr>
          <a:lstStyle>
            <a:lvl1pPr>
              <a:spcBef>
                <a:spcPts val="0"/>
              </a:spcBef>
              <a:spcAft>
                <a:spcPts val="600"/>
              </a:spcAft>
              <a:defRPr sz="1100" b="0">
                <a:solidFill>
                  <a:schemeClr val="accent6">
                    <a:lumMod val="60000"/>
                    <a:lumOff val="40000"/>
                  </a:schemeClr>
                </a:solidFill>
              </a:defRPr>
            </a:lvl1pPr>
          </a:lstStyle>
          <a:p>
            <a:pPr lvl="0"/>
            <a:r>
              <a:rPr lang="en-US" dirty="0"/>
              <a:t>Click to edit Master text styles</a:t>
            </a:r>
            <a:endParaRPr lang="en-GB" dirty="0"/>
          </a:p>
        </p:txBody>
      </p:sp>
      <p:pic>
        <p:nvPicPr>
          <p:cNvPr id="3" name="Picture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041005" y="0"/>
            <a:ext cx="1816608" cy="1636776"/>
          </a:xfrm>
          <a:prstGeom prst="rect">
            <a:avLst/>
          </a:prstGeom>
        </p:spPr>
      </p:pic>
      <p:sp>
        <p:nvSpPr>
          <p:cNvPr id="10" name="Picture Placeholder 9"/>
          <p:cNvSpPr>
            <a:spLocks noGrp="1"/>
          </p:cNvSpPr>
          <p:nvPr>
            <p:ph type="pic" sz="quarter" idx="16"/>
          </p:nvPr>
        </p:nvSpPr>
        <p:spPr bwMode="gray">
          <a:xfrm>
            <a:off x="5145113" y="0"/>
            <a:ext cx="6804000" cy="6721475"/>
          </a:xfrm>
          <a:custGeom>
            <a:avLst/>
            <a:gdLst>
              <a:gd name="connsiteX0" fmla="*/ 0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0 w 6804000"/>
              <a:gd name="connsiteY4" fmla="*/ 0 h 6721475"/>
              <a:gd name="connsiteX0" fmla="*/ 3712464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3712464 w 6804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000" h="6721475">
                <a:moveTo>
                  <a:pt x="3712464" y="0"/>
                </a:moveTo>
                <a:lnTo>
                  <a:pt x="6804000" y="0"/>
                </a:lnTo>
                <a:lnTo>
                  <a:pt x="6804000" y="6721475"/>
                </a:lnTo>
                <a:lnTo>
                  <a:pt x="0" y="6721475"/>
                </a:lnTo>
                <a:lnTo>
                  <a:pt x="3712464" y="0"/>
                </a:lnTo>
                <a:close/>
              </a:path>
            </a:pathLst>
          </a:custGeom>
          <a:noFill/>
        </p:spPr>
        <p:txBody>
          <a:bodyPr anchor="ctr" anchorCtr="0">
            <a:noAutofit/>
          </a:bodyPr>
          <a:lstStyle>
            <a:lvl1pPr algn="ctr">
              <a:defRPr b="0"/>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8"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11"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5585995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ography 2 Black">
    <p:spTree>
      <p:nvGrpSpPr>
        <p:cNvPr id="1" name=""/>
        <p:cNvGrpSpPr/>
        <p:nvPr/>
      </p:nvGrpSpPr>
      <p:grpSpPr>
        <a:xfrm>
          <a:off x="0" y="0"/>
          <a:ext cx="0" cy="0"/>
          <a:chOff x="0" y="0"/>
          <a:chExt cx="0" cy="0"/>
        </a:xfrm>
      </p:grpSpPr>
      <p:grpSp>
        <p:nvGrpSpPr>
          <p:cNvPr id="2" name="Group 1"/>
          <p:cNvGrpSpPr/>
          <p:nvPr userDrawn="1"/>
        </p:nvGrpSpPr>
        <p:grpSpPr>
          <a:xfrm>
            <a:off x="5177930" y="306000"/>
            <a:ext cx="3306592" cy="5760000"/>
            <a:chOff x="5177930" y="306000"/>
            <a:chExt cx="3306592" cy="5760000"/>
          </a:xfrm>
        </p:grpSpPr>
        <p:cxnSp>
          <p:nvCxnSpPr>
            <p:cNvPr id="15" name="Straight Connector 14"/>
            <p:cNvCxnSpPr/>
            <p:nvPr userDrawn="1"/>
          </p:nvCxnSpPr>
          <p:spPr>
            <a:xfrm>
              <a:off x="5177930"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8484522"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6249" y="3060000"/>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400" b="0">
                <a:solidFill>
                  <a:schemeClr val="bg1"/>
                </a:solidFill>
              </a:defRPr>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8" name="SlideLogoText"/>
          <p:cNvSpPr>
            <a:spLocks noChangeArrowheads="1"/>
          </p:cNvSpPr>
          <p:nvPr userDrawn="1">
            <p:custDataLst>
              <p:tags r:id="rId1"/>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3" name="Text Placeholder 2"/>
          <p:cNvSpPr>
            <a:spLocks noGrp="1"/>
          </p:cNvSpPr>
          <p:nvPr userDrawn="1">
            <p:ph type="body" sz="quarter" idx="22"/>
          </p:nvPr>
        </p:nvSpPr>
        <p:spPr>
          <a:xfrm>
            <a:off x="5259600" y="230189"/>
            <a:ext cx="2952000" cy="5832000"/>
          </a:xfrm>
        </p:spPr>
        <p:txBody>
          <a:bodyPr tIns="54000">
            <a:noAutofit/>
          </a:bodyPr>
          <a:lstStyle>
            <a:lvl1pPr>
              <a:lnSpc>
                <a:spcPct val="100000"/>
              </a:lnSpc>
              <a:spcBef>
                <a:spcPts val="0"/>
              </a:spcBef>
              <a:spcAft>
                <a:spcPts val="600"/>
              </a:spcAft>
              <a:defRPr sz="1100"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8568000" y="230189"/>
            <a:ext cx="2952000" cy="5832000"/>
          </a:xfrm>
        </p:spPr>
        <p:txBody>
          <a:bodyPr tIns="54000">
            <a:noAutofit/>
          </a:bodyPr>
          <a:lstStyle>
            <a:lvl1pPr>
              <a:lnSpc>
                <a:spcPct val="100000"/>
              </a:lnSpc>
              <a:spcBef>
                <a:spcPts val="0"/>
              </a:spcBef>
              <a:spcAft>
                <a:spcPts val="600"/>
              </a:spcAft>
              <a:defRPr sz="1100"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cxnSp>
        <p:nvCxnSpPr>
          <p:cNvPr id="5" name="Straight Connector 4"/>
          <p:cNvCxnSpPr/>
          <p:nvPr userDrawn="1"/>
        </p:nvCxnSpPr>
        <p:spPr>
          <a:xfrm flipH="1">
            <a:off x="3254400" y="3060000"/>
            <a:ext cx="1727758" cy="29960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Placeholder 3"/>
          <p:cNvSpPr>
            <a:spLocks noGrp="1"/>
          </p:cNvSpPr>
          <p:nvPr>
            <p:ph type="title" hasCustomPrompt="1"/>
          </p:nvPr>
        </p:nvSpPr>
        <p:spPr>
          <a:xfrm>
            <a:off x="475488" y="230189"/>
            <a:ext cx="4500761" cy="400110"/>
          </a:xfrm>
          <a:prstGeom prst="rect">
            <a:avLst/>
          </a:prstGeom>
        </p:spPr>
        <p:txBody>
          <a:bodyPr vert="horz" wrap="square" lIns="0" tIns="0" rIns="0" bIns="0" rtlCol="0" anchor="t" anchorCtr="0">
            <a:noAutofit/>
          </a:bodyPr>
          <a:lstStyle>
            <a:lvl1pPr>
              <a:defRPr>
                <a:solidFill>
                  <a:schemeClr val="bg1"/>
                </a:solidFill>
                <a:latin typeface="+mj-lt"/>
              </a:defRPr>
            </a:lvl1pPr>
          </a:lstStyle>
          <a:p>
            <a:r>
              <a:rPr lang="en-US" dirty="0"/>
              <a:t>Click to edit Name</a:t>
            </a:r>
          </a:p>
        </p:txBody>
      </p:sp>
      <p:sp>
        <p:nvSpPr>
          <p:cNvPr id="14" name="Text Placeholder 3"/>
          <p:cNvSpPr>
            <a:spLocks noGrp="1"/>
          </p:cNvSpPr>
          <p:nvPr>
            <p:ph type="body" sz="quarter" idx="11" hasCustomPrompt="1"/>
          </p:nvPr>
        </p:nvSpPr>
        <p:spPr>
          <a:xfrm>
            <a:off x="476249" y="635429"/>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1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2689890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eep Dive Cov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260960758"/>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0247"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475200" y="1620001"/>
            <a:ext cx="6300000" cy="1800000"/>
          </a:xfrm>
        </p:spPr>
        <p:txBody>
          <a:bodyPr vert="horz" wrap="square" lIns="0" tIns="0" rIns="0" bIns="0" rtlCol="0" anchor="t" anchorCtr="0">
            <a:noAutofit/>
          </a:bodyPr>
          <a:lstStyle>
            <a:lvl1pPr>
              <a:defRPr lang="en-GB" sz="3600" b="0" dirty="0">
                <a:solidFill>
                  <a:schemeClr val="bg2"/>
                </a:solidFill>
                <a:latin typeface="+mj-lt"/>
                <a:ea typeface="+mj-ea"/>
                <a:cs typeface="+mj-cs"/>
              </a:defRPr>
            </a:lvl1pPr>
          </a:lstStyle>
          <a:p>
            <a:pPr lvl="0" latinLnBrk="0">
              <a:lnSpc>
                <a:spcPct val="90000"/>
              </a:lnSpc>
              <a:spcBef>
                <a:spcPct val="0"/>
              </a:spcBef>
              <a:spcAft>
                <a:spcPct val="0"/>
              </a:spcAft>
              <a:tabLst>
                <a:tab pos="359850" algn="l"/>
              </a:tabLst>
            </a:pPr>
            <a:r>
              <a:rPr lang="en-US" dirty="0"/>
              <a:t>Click to edit Master </a:t>
            </a:r>
            <a:br>
              <a:rPr lang="en-US" dirty="0"/>
            </a:br>
            <a:r>
              <a:rPr lang="en-US" dirty="0"/>
              <a:t>text styles</a:t>
            </a:r>
            <a:endParaRPr lang="en-GB" dirty="0"/>
          </a:p>
        </p:txBody>
      </p:sp>
    </p:spTree>
    <p:extLst>
      <p:ext uri="{BB962C8B-B14F-4D97-AF65-F5344CB8AC3E}">
        <p14:creationId xmlns:p14="http://schemas.microsoft.com/office/powerpoint/2010/main" val="31984906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4447"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11"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a:t>
            </a:r>
            <a:r>
              <a:rPr lang="en-GB" sz="800" kern="1200" baseline="0" dirty="0" err="1">
                <a:solidFill>
                  <a:schemeClr val="accent6"/>
                </a:solidFill>
                <a:latin typeface="Arial" charset="0"/>
                <a:ea typeface="+mn-ea"/>
                <a:cs typeface="+mn-cs"/>
              </a:rPr>
              <a:t>QuantumBlack</a:t>
            </a:r>
            <a:r>
              <a:rPr lang="en-GB" sz="800" kern="1200" baseline="0" dirty="0">
                <a:solidFill>
                  <a:schemeClr val="accent6"/>
                </a:solidFill>
                <a:latin typeface="Arial" charset="0"/>
                <a:ea typeface="+mn-ea"/>
                <a:cs typeface="+mn-cs"/>
              </a:rPr>
              <a:t>,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9982420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Black">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8000" y="3050427"/>
            <a:ext cx="5584311" cy="756080"/>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5471"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403885553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C36BD-5ACC-504E-A464-A397FD31E5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85F1D2-F829-CC41-9851-3A0549147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EA3DF5-3D68-A946-9346-47F6BB7941EB}"/>
              </a:ext>
            </a:extLst>
          </p:cNvPr>
          <p:cNvSpPr>
            <a:spLocks noGrp="1"/>
          </p:cNvSpPr>
          <p:nvPr>
            <p:ph type="dt" sz="half" idx="10"/>
          </p:nvPr>
        </p:nvSpPr>
        <p:spPr/>
        <p:txBody>
          <a:bodyPr/>
          <a:lstStyle/>
          <a:p>
            <a:fld id="{9962665C-FA2C-1141-9B99-5337A61E1161}" type="datetimeFigureOut">
              <a:rPr lang="en-US" smtClean="0"/>
              <a:t>10/14/19</a:t>
            </a:fld>
            <a:endParaRPr lang="en-US"/>
          </a:p>
        </p:txBody>
      </p:sp>
      <p:sp>
        <p:nvSpPr>
          <p:cNvPr id="5" name="Footer Placeholder 4">
            <a:extLst>
              <a:ext uri="{FF2B5EF4-FFF2-40B4-BE49-F238E27FC236}">
                <a16:creationId xmlns:a16="http://schemas.microsoft.com/office/drawing/2014/main" id="{FC9E0066-370E-CD44-AE6E-763396D2A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3F98B-6C84-8142-87DC-8638128E920F}"/>
              </a:ext>
            </a:extLst>
          </p:cNvPr>
          <p:cNvSpPr>
            <a:spLocks noGrp="1"/>
          </p:cNvSpPr>
          <p:nvPr>
            <p:ph type="sldNum" sz="quarter" idx="12"/>
          </p:nvPr>
        </p:nvSpPr>
        <p:spPr/>
        <p:txBody>
          <a:bodyPr/>
          <a:lstStyle/>
          <a:p>
            <a:fld id="{6C79DA49-E108-F443-A05E-0507754FDF90}" type="slidenum">
              <a:rPr lang="en-US" smtClean="0"/>
              <a:t>‹#›</a:t>
            </a:fld>
            <a:endParaRPr lang="en-US"/>
          </a:p>
        </p:txBody>
      </p:sp>
    </p:spTree>
    <p:extLst>
      <p:ext uri="{BB962C8B-B14F-4D97-AF65-F5344CB8AC3E}">
        <p14:creationId xmlns:p14="http://schemas.microsoft.com/office/powerpoint/2010/main" val="41102671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949E5-6F69-0E4D-93A1-DBCAC82C43A4}"/>
              </a:ext>
            </a:extLst>
          </p:cNvPr>
          <p:cNvSpPr>
            <a:spLocks noGrp="1"/>
          </p:cNvSpPr>
          <p:nvPr>
            <p:ph type="title"/>
          </p:nvPr>
        </p:nvSpPr>
        <p:spPr>
          <a:xfrm>
            <a:off x="815278" y="1675702"/>
            <a:ext cx="10306110" cy="2795946"/>
          </a:xfrm>
        </p:spPr>
        <p:txBody>
          <a:bodyPr anchor="b"/>
          <a:lstStyle>
            <a:lvl1pPr>
              <a:defRPr sz="5881"/>
            </a:lvl1pPr>
          </a:lstStyle>
          <a:p>
            <a:r>
              <a:rPr lang="en-US"/>
              <a:t>Click to edit Master title style</a:t>
            </a:r>
          </a:p>
        </p:txBody>
      </p:sp>
      <p:sp>
        <p:nvSpPr>
          <p:cNvPr id="3" name="Text Placeholder 2">
            <a:extLst>
              <a:ext uri="{FF2B5EF4-FFF2-40B4-BE49-F238E27FC236}">
                <a16:creationId xmlns:a16="http://schemas.microsoft.com/office/drawing/2014/main" id="{64948764-B2A6-9245-94A9-99E9A0140596}"/>
              </a:ext>
            </a:extLst>
          </p:cNvPr>
          <p:cNvSpPr>
            <a:spLocks noGrp="1"/>
          </p:cNvSpPr>
          <p:nvPr>
            <p:ph type="body" idx="1"/>
          </p:nvPr>
        </p:nvSpPr>
        <p:spPr>
          <a:xfrm>
            <a:off x="815278" y="4498099"/>
            <a:ext cx="10306110" cy="1470322"/>
          </a:xfrm>
        </p:spPr>
        <p:txBody>
          <a:bodyPr/>
          <a:lstStyle>
            <a:lvl1pPr marL="0" indent="0">
              <a:buNone/>
              <a:defRPr sz="2352">
                <a:solidFill>
                  <a:schemeClr val="tx1">
                    <a:tint val="75000"/>
                  </a:schemeClr>
                </a:solidFill>
              </a:defRPr>
            </a:lvl1pPr>
            <a:lvl2pPr marL="448102" indent="0">
              <a:buNone/>
              <a:defRPr sz="1960">
                <a:solidFill>
                  <a:schemeClr val="tx1">
                    <a:tint val="75000"/>
                  </a:schemeClr>
                </a:solidFill>
              </a:defRPr>
            </a:lvl2pPr>
            <a:lvl3pPr marL="896203" indent="0">
              <a:buNone/>
              <a:defRPr sz="1764">
                <a:solidFill>
                  <a:schemeClr val="tx1">
                    <a:tint val="75000"/>
                  </a:schemeClr>
                </a:solidFill>
              </a:defRPr>
            </a:lvl3pPr>
            <a:lvl4pPr marL="1344305" indent="0">
              <a:buNone/>
              <a:defRPr sz="1568">
                <a:solidFill>
                  <a:schemeClr val="tx1">
                    <a:tint val="75000"/>
                  </a:schemeClr>
                </a:solidFill>
              </a:defRPr>
            </a:lvl4pPr>
            <a:lvl5pPr marL="1792407" indent="0">
              <a:buNone/>
              <a:defRPr sz="1568">
                <a:solidFill>
                  <a:schemeClr val="tx1">
                    <a:tint val="75000"/>
                  </a:schemeClr>
                </a:solidFill>
              </a:defRPr>
            </a:lvl5pPr>
            <a:lvl6pPr marL="2240509" indent="0">
              <a:buNone/>
              <a:defRPr sz="1568">
                <a:solidFill>
                  <a:schemeClr val="tx1">
                    <a:tint val="75000"/>
                  </a:schemeClr>
                </a:solidFill>
              </a:defRPr>
            </a:lvl6pPr>
            <a:lvl7pPr marL="2688610" indent="0">
              <a:buNone/>
              <a:defRPr sz="1568">
                <a:solidFill>
                  <a:schemeClr val="tx1">
                    <a:tint val="75000"/>
                  </a:schemeClr>
                </a:solidFill>
              </a:defRPr>
            </a:lvl7pPr>
            <a:lvl8pPr marL="3136712" indent="0">
              <a:buNone/>
              <a:defRPr sz="1568">
                <a:solidFill>
                  <a:schemeClr val="tx1">
                    <a:tint val="75000"/>
                  </a:schemeClr>
                </a:solidFill>
              </a:defRPr>
            </a:lvl8pPr>
            <a:lvl9pPr marL="3584814" indent="0">
              <a:buNone/>
              <a:defRPr sz="1568">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D1F1CF-37EA-2145-8B54-D3432807A603}"/>
              </a:ext>
            </a:extLst>
          </p:cNvPr>
          <p:cNvSpPr>
            <a:spLocks noGrp="1"/>
          </p:cNvSpPr>
          <p:nvPr>
            <p:ph type="dt" sz="half" idx="10"/>
          </p:nvPr>
        </p:nvSpPr>
        <p:spPr/>
        <p:txBody>
          <a:bodyPr/>
          <a:lstStyle/>
          <a:p>
            <a:fld id="{9962665C-FA2C-1141-9B99-5337A61E1161}" type="datetimeFigureOut">
              <a:rPr lang="en-US" smtClean="0"/>
              <a:t>10/14/19</a:t>
            </a:fld>
            <a:endParaRPr lang="en-US"/>
          </a:p>
        </p:txBody>
      </p:sp>
      <p:sp>
        <p:nvSpPr>
          <p:cNvPr id="5" name="Footer Placeholder 4">
            <a:extLst>
              <a:ext uri="{FF2B5EF4-FFF2-40B4-BE49-F238E27FC236}">
                <a16:creationId xmlns:a16="http://schemas.microsoft.com/office/drawing/2014/main" id="{AC59351E-5D38-AC4B-AA18-2762FC7ED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ED62E-0AFA-6C45-B40C-D027E764108C}"/>
              </a:ext>
            </a:extLst>
          </p:cNvPr>
          <p:cNvSpPr>
            <a:spLocks noGrp="1"/>
          </p:cNvSpPr>
          <p:nvPr>
            <p:ph type="sldNum" sz="quarter" idx="12"/>
          </p:nvPr>
        </p:nvSpPr>
        <p:spPr/>
        <p:txBody>
          <a:bodyPr/>
          <a:lstStyle/>
          <a:p>
            <a:fld id="{6C79DA49-E108-F443-A05E-0507754FDF90}" type="slidenum">
              <a:rPr lang="en-US" smtClean="0"/>
              <a:t>‹#›</a:t>
            </a:fld>
            <a:endParaRPr lang="en-US"/>
          </a:p>
        </p:txBody>
      </p:sp>
    </p:spTree>
    <p:extLst>
      <p:ext uri="{BB962C8B-B14F-4D97-AF65-F5344CB8AC3E}">
        <p14:creationId xmlns:p14="http://schemas.microsoft.com/office/powerpoint/2010/main" val="540362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7858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8000" y="906"/>
            <a:ext cx="11950726" cy="6720569"/>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dirty="0">
                <a:solidFill>
                  <a:srgbClr val="000000"/>
                </a:solidFill>
              </a:rPr>
              <a:t>WORKING DRAFT</a:t>
            </a: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9:22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dirty="0">
                <a:solidFill>
                  <a:srgbClr val="000000"/>
                </a:solidFill>
              </a:rPr>
              <a:t>Printed 5/4/2017 11:06 AM Pacific Standard Time</a:t>
            </a:r>
          </a:p>
        </p:txBody>
      </p:sp>
      <p:sp>
        <p:nvSpPr>
          <p:cNvPr id="14622"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0" y="5281200"/>
            <a:ext cx="2817480" cy="381600"/>
          </a:xfrm>
          <a:prstGeom prst="rect">
            <a:avLst/>
          </a:prstGeom>
        </p:spPr>
      </p:pic>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sp>
        <p:nvSpPr>
          <p:cNvPr id="14" name="Subtitle"/>
          <p:cNvSpPr>
            <a:spLocks noGrp="1" noChangeArrowheads="1"/>
          </p:cNvSpPr>
          <p:nvPr>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
        <p:nvSpPr>
          <p:cNvPr id="18"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16622985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7961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1" name="Picture Placeholder 30"/>
          <p:cNvSpPr>
            <a:spLocks noGrp="1"/>
          </p:cNvSpPr>
          <p:nvPr>
            <p:ph type="pic" sz="quarter" idx="10"/>
          </p:nvPr>
        </p:nvSpPr>
        <p:spPr bwMode="gray">
          <a:xfrm>
            <a:off x="6030899" y="-1193"/>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400" b="0"/>
            </a:lvl1pPr>
          </a:lstStyle>
          <a:p>
            <a:endParaRPr lang="en-GB" dirty="0"/>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0"/>
            <a:ext cx="7964900" cy="6721475"/>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dirty="0">
                <a:solidFill>
                  <a:srgbClr val="000000"/>
                </a:solidFill>
              </a:rPr>
              <a:t>WORKING DRAFT</a:t>
            </a: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9:22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dirty="0">
                <a:solidFill>
                  <a:srgbClr val="000000"/>
                </a:solidFill>
              </a:rPr>
              <a:t>Printed 5/4/2017 11:06 AM Pacific Standard Time</a:t>
            </a:r>
          </a:p>
        </p:txBody>
      </p:sp>
      <p:sp>
        <p:nvSpPr>
          <p:cNvPr id="37" name="Subtitle"/>
          <p:cNvSpPr>
            <a:spLocks noGrp="1" noChangeArrowheads="1"/>
          </p:cNvSpPr>
          <p:nvPr userDrawn="1">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21" name="Picture 20"/>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0" y="5281200"/>
            <a:ext cx="2817480" cy="381600"/>
          </a:xfrm>
          <a:prstGeom prst="rect">
            <a:avLst/>
          </a:prstGeom>
        </p:spPr>
      </p:pic>
      <p:sp>
        <p:nvSpPr>
          <p:cNvPr id="23"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26" name="Straight Connector 25"/>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
        <p:nvSpPr>
          <p:cNvPr id="13"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29651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8063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74" name="Picture Placeholder 30"/>
          <p:cNvSpPr>
            <a:spLocks noGrp="1"/>
          </p:cNvSpPr>
          <p:nvPr>
            <p:ph type="pic" sz="quarter" idx="10"/>
          </p:nvPr>
        </p:nvSpPr>
        <p:spPr bwMode="gray">
          <a:xfrm>
            <a:off x="6030899" y="-1193"/>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400" b="0"/>
            </a:lvl1pPr>
          </a:lstStyle>
          <a:p>
            <a:endParaRPr lang="en-GB" dirty="0"/>
          </a:p>
        </p:txBody>
      </p:sp>
      <p:pic>
        <p:nvPicPr>
          <p:cNvPr id="11" name="Picture 1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2033"/>
            <a:ext cx="8035962" cy="6719442"/>
          </a:xfrm>
          <a:prstGeom prst="rect">
            <a:avLst/>
          </a:prstGeom>
        </p:spPr>
      </p:pic>
      <p:sp>
        <p:nvSpPr>
          <p:cNvPr id="5" name="doc id"/>
          <p:cNvSpPr txBox="1">
            <a:spLocks noChangeArrowheads="1"/>
          </p:cNvSpPr>
          <p:nvPr userDrawn="1"/>
        </p:nvSpPr>
        <p:spPr bwMode="gray">
          <a:xfrm>
            <a:off x="11259050" y="36514"/>
            <a:ext cx="393717"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1067" baseline="0" noProof="0" dirty="0">
              <a:solidFill>
                <a:schemeClr val="bg1"/>
              </a:solidFill>
              <a:latin typeface="+mn-lt"/>
            </a:endParaRPr>
          </a:p>
        </p:txBody>
      </p:sp>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dirty="0">
                <a:solidFill>
                  <a:srgbClr val="000000"/>
                </a:solidFill>
              </a:rPr>
              <a:t>WORKING DRAFT</a:t>
            </a: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9:22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dirty="0">
                <a:solidFill>
                  <a:srgbClr val="000000"/>
                </a:solidFill>
              </a:rPr>
              <a:t>Printed 5/4/2017 11:06 AM Pacific Standard Time</a:t>
            </a:r>
          </a:p>
        </p:txBody>
      </p:sp>
      <p:sp>
        <p:nvSpPr>
          <p:cNvPr id="13" name="Subtitle"/>
          <p:cNvSpPr>
            <a:spLocks noGrp="1" noChangeArrowheads="1"/>
          </p:cNvSpPr>
          <p:nvPr>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14" name="Picture 13"/>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0" y="5281200"/>
            <a:ext cx="2817480" cy="381600"/>
          </a:xfrm>
          <a:prstGeom prst="rect">
            <a:avLst/>
          </a:prstGeom>
        </p:spPr>
      </p:pic>
      <p:sp>
        <p:nvSpPr>
          <p:cNvPr id="16"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18" name="Straight Connector 17"/>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Tree>
    <p:extLst>
      <p:ext uri="{BB962C8B-B14F-4D97-AF65-F5344CB8AC3E}">
        <p14:creationId xmlns:p14="http://schemas.microsoft.com/office/powerpoint/2010/main" val="37584529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1 Bl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1949111" cy="6721375"/>
          </a:xfrm>
          <a:prstGeom prst="rect">
            <a:avLst/>
          </a:prstGeom>
        </p:spPr>
      </p:pic>
      <p:sp>
        <p:nvSpPr>
          <p:cNvPr id="4" name="Text Placeholder 3"/>
          <p:cNvSpPr>
            <a:spLocks noGrp="1"/>
          </p:cNvSpPr>
          <p:nvPr>
            <p:ph type="body" sz="quarter" idx="10" hasCustomPrompt="1"/>
          </p:nvPr>
        </p:nvSpPr>
        <p:spPr>
          <a:xfrm>
            <a:off x="475200" y="1620001"/>
            <a:ext cx="6300000" cy="1800000"/>
          </a:xfrm>
        </p:spPr>
        <p:txBody>
          <a:bodyPr vert="horz" wrap="square" lIns="0" tIns="0" rIns="0" bIns="0" rtlCol="0" anchor="t" anchorCtr="0">
            <a:noAutofit/>
          </a:bodyPr>
          <a:lstStyle>
            <a:lvl1pPr>
              <a:defRPr lang="en-GB" sz="3600" b="0" dirty="0">
                <a:solidFill>
                  <a:schemeClr val="bg2"/>
                </a:solidFill>
                <a:latin typeface="+mj-lt"/>
                <a:ea typeface="+mj-ea"/>
                <a:cs typeface="+mj-cs"/>
              </a:defRPr>
            </a:lvl1pPr>
          </a:lstStyle>
          <a:p>
            <a:pPr lvl="0" latinLnBrk="0">
              <a:lnSpc>
                <a:spcPct val="90000"/>
              </a:lnSpc>
              <a:spcBef>
                <a:spcPct val="0"/>
              </a:spcBef>
              <a:spcAft>
                <a:spcPct val="0"/>
              </a:spcAft>
              <a:tabLst>
                <a:tab pos="359851" algn="l"/>
              </a:tabLst>
            </a:pPr>
            <a:r>
              <a:rPr lang="en-US" dirty="0"/>
              <a:t>Click to edit Master </a:t>
            </a:r>
            <a:br>
              <a:rPr lang="en-US" dirty="0"/>
            </a:br>
            <a:r>
              <a:rPr lang="en-US" dirty="0"/>
              <a:t>text styles</a:t>
            </a:r>
            <a:endParaRPr lang="en-GB" dirty="0"/>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ext Placeholder 9"/>
          <p:cNvSpPr>
            <a:spLocks noGrp="1"/>
          </p:cNvSpPr>
          <p:nvPr>
            <p:ph type="body" sz="quarter" idx="11" hasCustomPrompt="1"/>
          </p:nvPr>
        </p:nvSpPr>
        <p:spPr>
          <a:xfrm>
            <a:off x="8061113" y="4057475"/>
            <a:ext cx="3888000" cy="2664000"/>
          </a:xfrm>
        </p:spPr>
        <p:txBody>
          <a:bodyPr rIns="180000" bIns="360000" anchor="ctr" anchorCtr="0"/>
          <a:lstStyle>
            <a:lvl1pPr algn="r">
              <a:defRPr sz="20000" b="0" spc="-500" baseline="0">
                <a:solidFill>
                  <a:schemeClr val="accent6"/>
                </a:solidFill>
                <a:latin typeface="+mj-lt"/>
              </a:defRPr>
            </a:lvl1pPr>
          </a:lstStyle>
          <a:p>
            <a:pPr lvl="0"/>
            <a:r>
              <a:rPr lang="en-US" dirty="0"/>
              <a:t>00</a:t>
            </a:r>
          </a:p>
        </p:txBody>
      </p:sp>
      <p:sp>
        <p:nvSpPr>
          <p:cNvPr id="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864224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1 Bl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0"/>
            <a:ext cx="11949113" cy="6721375"/>
          </a:xfrm>
          <a:prstGeom prst="rect">
            <a:avLst/>
          </a:prstGeom>
        </p:spPr>
      </p:pic>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6" name="SlideLogoText"/>
          <p:cNvSpPr>
            <a:spLocks noChangeArrowheads="1"/>
          </p:cNvSpPr>
          <p:nvPr userDrawn="1">
            <p:custDataLst>
              <p:tags r:id="rId1"/>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QuantumBlack, a McKinsey company </a:t>
            </a:r>
            <a:endParaRPr lang="en-US" sz="800" kern="1200" baseline="0" noProof="0" dirty="0">
              <a:solidFill>
                <a:schemeClr val="accent6"/>
              </a:solidFill>
              <a:latin typeface="Arial" charset="0"/>
              <a:ea typeface="+mn-ea"/>
              <a:cs typeface="+mn-cs"/>
            </a:endParaRPr>
          </a:p>
        </p:txBody>
      </p:sp>
      <p:sp>
        <p:nvSpPr>
          <p:cNvPr id="4" name="Text Placeholder 3"/>
          <p:cNvSpPr>
            <a:spLocks noGrp="1"/>
          </p:cNvSpPr>
          <p:nvPr>
            <p:ph type="body" sz="quarter" idx="10"/>
          </p:nvPr>
        </p:nvSpPr>
        <p:spPr>
          <a:xfrm>
            <a:off x="475200" y="2405579"/>
            <a:ext cx="5464800" cy="1368000"/>
          </a:xfrm>
        </p:spPr>
        <p:txBody>
          <a:bodyPr anchor="ctr" anchorCtr="0">
            <a:noAutofit/>
          </a:bodyPr>
          <a:lstStyle>
            <a:lvl1pPr>
              <a:defRPr sz="2000" b="0">
                <a:solidFill>
                  <a:schemeClr val="accent6">
                    <a:lumMod val="60000"/>
                    <a:lumOff val="40000"/>
                  </a:schemeClr>
                </a:solidFill>
                <a:latin typeface="+mj-lt"/>
              </a:defRPr>
            </a:lvl1pPr>
          </a:lstStyle>
          <a:p>
            <a:pPr lvl="0"/>
            <a:r>
              <a:rPr lang="en-US" dirty="0"/>
              <a:t>Click to edit Master text styles</a:t>
            </a:r>
            <a:endParaRPr lang="en-GB" dirty="0"/>
          </a:p>
        </p:txBody>
      </p:sp>
      <p:grpSp>
        <p:nvGrpSpPr>
          <p:cNvPr id="3" name="Group 2"/>
          <p:cNvGrpSpPr/>
          <p:nvPr userDrawn="1"/>
        </p:nvGrpSpPr>
        <p:grpSpPr>
          <a:xfrm>
            <a:off x="489966" y="2047068"/>
            <a:ext cx="291054" cy="304285"/>
            <a:chOff x="489966" y="2047068"/>
            <a:chExt cx="291054" cy="304285"/>
          </a:xfrm>
        </p:grpSpPr>
        <p:cxnSp>
          <p:nvCxnSpPr>
            <p:cNvPr id="8" name="Straight Connector 7"/>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userDrawn="1"/>
        </p:nvGrpSpPr>
        <p:grpSpPr>
          <a:xfrm>
            <a:off x="489966" y="3827804"/>
            <a:ext cx="291054" cy="304285"/>
            <a:chOff x="489966" y="3827804"/>
            <a:chExt cx="291054" cy="304285"/>
          </a:xfrm>
        </p:grpSpPr>
        <p:cxnSp>
          <p:nvCxnSpPr>
            <p:cNvPr id="10" name="Straight Connector 9"/>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1" hasCustomPrompt="1"/>
          </p:nvPr>
        </p:nvSpPr>
        <p:spPr>
          <a:xfrm>
            <a:off x="475200" y="4297015"/>
            <a:ext cx="3636000" cy="216000"/>
          </a:xfrm>
        </p:spPr>
        <p:txBody>
          <a:bodyPr anchor="b" anchorCtr="0">
            <a:noAutofit/>
          </a:bodyPr>
          <a:lstStyle>
            <a:lvl1pPr>
              <a:defRPr sz="1200" b="0"/>
            </a:lvl1pPr>
          </a:lstStyle>
          <a:p>
            <a:pPr lvl="0"/>
            <a:r>
              <a:rPr lang="en-US" dirty="0"/>
              <a:t>Name Here</a:t>
            </a:r>
            <a:endParaRPr lang="en-GB" dirty="0"/>
          </a:p>
        </p:txBody>
      </p:sp>
      <p:sp>
        <p:nvSpPr>
          <p:cNvPr id="14" name="Text Placeholder 12"/>
          <p:cNvSpPr>
            <a:spLocks noGrp="1"/>
          </p:cNvSpPr>
          <p:nvPr>
            <p:ph type="body" sz="quarter" idx="12" hasCustomPrompt="1"/>
          </p:nvPr>
        </p:nvSpPr>
        <p:spPr>
          <a:xfrm>
            <a:off x="475200" y="4521652"/>
            <a:ext cx="3636000" cy="216000"/>
          </a:xfrm>
        </p:spPr>
        <p:txBody>
          <a:bodyPr>
            <a:noAutofit/>
          </a:bodyPr>
          <a:lstStyle>
            <a:lvl1pPr>
              <a:defRPr sz="1200" b="0" baseline="0">
                <a:solidFill>
                  <a:schemeClr val="accent6">
                    <a:lumMod val="60000"/>
                    <a:lumOff val="40000"/>
                  </a:schemeClr>
                </a:solidFill>
              </a:defRPr>
            </a:lvl1pPr>
          </a:lstStyle>
          <a:p>
            <a:pPr lvl="0"/>
            <a:r>
              <a:rPr lang="en-US" dirty="0"/>
              <a:t>Job title, Company Name Here</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40870689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8166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8000" y="906"/>
            <a:ext cx="11950726" cy="6720569"/>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dirty="0">
                <a:solidFill>
                  <a:srgbClr val="000000"/>
                </a:solidFill>
              </a:rPr>
              <a:t>WORKING DRAFT</a:t>
            </a: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9:22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dirty="0">
                <a:solidFill>
                  <a:srgbClr val="000000"/>
                </a:solidFill>
              </a:rPr>
              <a:t>Printed 5/4/2017 11:06 AM Pacific Standard Time</a:t>
            </a:r>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Thank you</a:t>
            </a:r>
            <a:endParaRPr lang="x-none" noProof="0" dirty="0"/>
          </a:p>
        </p:txBody>
      </p:sp>
      <p:sp>
        <p:nvSpPr>
          <p:cNvPr id="16" name="Subtitle"/>
          <p:cNvSpPr>
            <a:spLocks noGrp="1" noChangeArrowheads="1"/>
          </p:cNvSpPr>
          <p:nvPr>
            <p:ph type="subTitle" idx="1" hasCustomPrompt="1"/>
          </p:nvPr>
        </p:nvSpPr>
        <p:spPr bwMode="gray">
          <a:xfrm>
            <a:off x="475488" y="5112000"/>
            <a:ext cx="463320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
        <p:nvSpPr>
          <p:cNvPr id="10"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5049084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7107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000" y="906"/>
            <a:ext cx="11950726" cy="6720569"/>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a:solidFill>
                  <a:srgbClr val="000000"/>
                </a:solidFill>
              </a:rPr>
              <a:t>WORKING DRAFT</a:t>
            </a:r>
            <a:endParaRPr lang="en-US" sz="900" b="1" dirty="0">
              <a:solidFill>
                <a:srgbClr val="000000"/>
              </a:solidFill>
            </a:endParaRP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6:21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a:solidFill>
                  <a:srgbClr val="000000"/>
                </a:solidFill>
              </a:rPr>
              <a:t>Printed 5/4/2017 11:06 AM Pacific Standard Time</a:t>
            </a:r>
            <a:endParaRPr lang="en-US" sz="900" b="0" dirty="0">
              <a:solidFill>
                <a:srgbClr val="000000"/>
              </a:solidFill>
            </a:endParaRPr>
          </a:p>
        </p:txBody>
      </p:sp>
      <p:sp>
        <p:nvSpPr>
          <p:cNvPr id="14622"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7200" y="5281200"/>
            <a:ext cx="2817480" cy="381600"/>
          </a:xfrm>
          <a:prstGeom prst="rect">
            <a:avLst/>
          </a:prstGeom>
        </p:spPr>
      </p:pic>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sp>
        <p:nvSpPr>
          <p:cNvPr id="14" name="Subtitle"/>
          <p:cNvSpPr>
            <a:spLocks noGrp="1" noChangeArrowheads="1"/>
          </p:cNvSpPr>
          <p:nvPr>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
        <p:nvSpPr>
          <p:cNvPr id="18"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38012811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QuantumBlack, a McKinsey company </a:t>
            </a:r>
            <a:endParaRPr lang="en-US" sz="800" kern="1200" baseline="0" noProof="0" dirty="0">
              <a:solidFill>
                <a:schemeClr val="accent6"/>
              </a:solidFill>
              <a:latin typeface="Arial" charset="0"/>
              <a:ea typeface="+mn-ea"/>
              <a:cs typeface="+mn-cs"/>
            </a:endParaRPr>
          </a:p>
        </p:txBody>
      </p:sp>
      <p:sp>
        <p:nvSpPr>
          <p:cNvPr id="12"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0826303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e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2684"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8" y="1619250"/>
            <a:ext cx="11049000" cy="4356000"/>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4610730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Two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3708"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10" name="SlideLogoText"/>
          <p:cNvSpPr>
            <a:spLocks noChangeArrowheads="1"/>
          </p:cNvSpPr>
          <p:nvPr userDrawn="1">
            <p:custDataLst>
              <p:tags r:id="rId3"/>
            </p:custDataLst>
          </p:nvPr>
        </p:nvSpPr>
        <p:spPr bwMode="gray">
          <a:xfrm>
            <a:off x="8163070" y="6508272"/>
            <a:ext cx="312265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5328000" cy="4356000"/>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177888" y="1619250"/>
            <a:ext cx="5346000" cy="4356000"/>
          </a:xfrm>
        </p:spPr>
        <p:txBody>
          <a:bodyPr>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8" y="230189"/>
            <a:ext cx="110484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40531832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pact Slide 1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732"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6"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QuantumBlack, a McKinsey company </a:t>
            </a:r>
            <a:endParaRPr lang="en-US" sz="800" kern="1200" baseline="0" noProof="0" dirty="0">
              <a:solidFill>
                <a:schemeClr val="accent6"/>
              </a:solidFill>
              <a:latin typeface="Arial" charset="0"/>
              <a:ea typeface="+mn-ea"/>
              <a:cs typeface="+mn-cs"/>
            </a:endParaRPr>
          </a:p>
        </p:txBody>
      </p:sp>
      <p:sp>
        <p:nvSpPr>
          <p:cNvPr id="60" name="Title Placeholder 3"/>
          <p:cNvSpPr>
            <a:spLocks noGrp="1"/>
          </p:cNvSpPr>
          <p:nvPr>
            <p:ph type="title"/>
          </p:nvPr>
        </p:nvSpPr>
        <p:spPr>
          <a:xfrm>
            <a:off x="475489" y="230189"/>
            <a:ext cx="5480812" cy="1108800"/>
          </a:xfrm>
          <a:prstGeom prst="rect">
            <a:avLst/>
          </a:prstGeom>
        </p:spPr>
        <p:txBody>
          <a:bodyPr vert="horz" wrap="square" lIns="0" tIns="0" rIns="0" bIns="0" rtlCol="0" anchor="t" anchorCtr="0">
            <a:noAutofit/>
          </a:bodyPr>
          <a:lstStyle>
            <a:lvl1pPr>
              <a:defRPr sz="3600">
                <a:solidFill>
                  <a:schemeClr val="bg1"/>
                </a:solidFill>
              </a:defRPr>
            </a:lvl1pPr>
          </a:lstStyle>
          <a:p>
            <a:r>
              <a:rPr lang="en-US" dirty="0"/>
              <a:t>Click to edit Master title style</a:t>
            </a:r>
          </a:p>
        </p:txBody>
      </p:sp>
      <p:sp>
        <p:nvSpPr>
          <p:cNvPr id="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70732540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Bios Black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5756"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
        <p:nvSpPr>
          <p:cNvPr id="29" name="Text Placeholder 12"/>
          <p:cNvSpPr>
            <a:spLocks noGrp="1"/>
          </p:cNvSpPr>
          <p:nvPr>
            <p:ph type="body" sz="quarter" idx="10" hasCustomPrompt="1"/>
          </p:nvPr>
        </p:nvSpPr>
        <p:spPr>
          <a:xfrm>
            <a:off x="475488" y="2962800"/>
            <a:ext cx="2113200" cy="169277"/>
          </a:xfrm>
        </p:spPr>
        <p:txBody>
          <a:bodyPr vert="horz" wrap="square" lIns="0" tIns="0" rIns="0" bIns="0" rtlCol="0">
            <a:noAutofit/>
          </a:bodyPr>
          <a:lstStyle>
            <a:lvl1pPr>
              <a:defRPr lang="en-US" sz="1100" dirty="0">
                <a:solidFill>
                  <a:schemeClr val="bg1"/>
                </a:solidFill>
              </a:defRPr>
            </a:lvl1pPr>
          </a:lstStyle>
          <a:p>
            <a:pPr lvl="0"/>
            <a:r>
              <a:rPr lang="en-US" dirty="0"/>
              <a:t>Click to edit text styles</a:t>
            </a:r>
          </a:p>
        </p:txBody>
      </p:sp>
      <p:sp>
        <p:nvSpPr>
          <p:cNvPr id="30" name="Picture Placeholder 3"/>
          <p:cNvSpPr>
            <a:spLocks noGrp="1"/>
          </p:cNvSpPr>
          <p:nvPr>
            <p:ph type="pic" sz="quarter" idx="11"/>
          </p:nvPr>
        </p:nvSpPr>
        <p:spPr>
          <a:xfrm>
            <a:off x="475488"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2" name="Text Placeholder 6"/>
          <p:cNvSpPr>
            <a:spLocks noGrp="1"/>
          </p:cNvSpPr>
          <p:nvPr>
            <p:ph type="body" sz="quarter" idx="12"/>
          </p:nvPr>
        </p:nvSpPr>
        <p:spPr>
          <a:xfrm>
            <a:off x="475488"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3" name="Text Placeholder 12"/>
          <p:cNvSpPr>
            <a:spLocks noGrp="1"/>
          </p:cNvSpPr>
          <p:nvPr>
            <p:ph type="body" sz="quarter" idx="13" hasCustomPrompt="1"/>
          </p:nvPr>
        </p:nvSpPr>
        <p:spPr>
          <a:xfrm>
            <a:off x="2707947" y="2962800"/>
            <a:ext cx="2113200" cy="169277"/>
          </a:xfrm>
        </p:spPr>
        <p:txBody>
          <a:bodyPr vert="horz" wrap="square" lIns="0" tIns="0" rIns="0" bIns="0" rtlCol="0">
            <a:noAutofit/>
          </a:bodyPr>
          <a:lstStyle>
            <a:lvl1pPr>
              <a:defRPr lang="en-US" sz="1100" dirty="0">
                <a:solidFill>
                  <a:schemeClr val="bg1"/>
                </a:solidFill>
              </a:defRPr>
            </a:lvl1pPr>
          </a:lstStyle>
          <a:p>
            <a:pPr lvl="0"/>
            <a:r>
              <a:rPr lang="en-US" dirty="0"/>
              <a:t>Click to edit text styles</a:t>
            </a:r>
          </a:p>
        </p:txBody>
      </p:sp>
      <p:sp>
        <p:nvSpPr>
          <p:cNvPr id="34" name="Picture Placeholder 3"/>
          <p:cNvSpPr>
            <a:spLocks noGrp="1"/>
          </p:cNvSpPr>
          <p:nvPr>
            <p:ph type="pic" sz="quarter" idx="14"/>
          </p:nvPr>
        </p:nvSpPr>
        <p:spPr>
          <a:xfrm>
            <a:off x="2707947"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5"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6"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37"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8"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9"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40"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1"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2"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bg1"/>
                </a:solidFill>
                <a:latin typeface="+mn-lt"/>
              </a:defRPr>
            </a:lvl1pPr>
          </a:lstStyle>
          <a:p>
            <a:pPr lvl="0"/>
            <a:r>
              <a:rPr lang="en-US" dirty="0"/>
              <a:t>Click to edit text styles</a:t>
            </a:r>
          </a:p>
        </p:txBody>
      </p:sp>
      <p:sp>
        <p:nvSpPr>
          <p:cNvPr id="43"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4"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6" hasCustomPrompt="1"/>
          </p:nvPr>
        </p:nvSpPr>
        <p:spPr>
          <a:xfrm>
            <a:off x="494040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7" hasCustomPrompt="1"/>
          </p:nvPr>
        </p:nvSpPr>
        <p:spPr>
          <a:xfrm>
            <a:off x="717286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8" hasCustomPrompt="1"/>
          </p:nvPr>
        </p:nvSpPr>
        <p:spPr>
          <a:xfrm>
            <a:off x="940104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8"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9" name="Text Placeholder 12"/>
          <p:cNvSpPr>
            <a:spLocks noGrp="1"/>
          </p:cNvSpPr>
          <p:nvPr>
            <p:ph type="body" sz="quarter" idx="30" hasCustomPrompt="1"/>
          </p:nvPr>
        </p:nvSpPr>
        <p:spPr>
          <a:xfrm>
            <a:off x="475488"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75488" y="3430800"/>
            <a:ext cx="11043035" cy="0"/>
            <a:chOff x="475488" y="3430800"/>
            <a:chExt cx="11043035" cy="0"/>
          </a:xfrm>
        </p:grpSpPr>
        <p:sp>
          <p:nvSpPr>
            <p:cNvPr id="28"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1"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50"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8314105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Bios Black">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screen">
            <a:extLst>
              <a:ext uri="{28A0092B-C50C-407E-A947-70E740481C1C}">
                <a14:useLocalDpi xmlns:a14="http://schemas.microsoft.com/office/drawing/2010/main"/>
              </a:ext>
            </a:extLst>
          </a:blip>
          <a:srcRect r="65592"/>
          <a:stretch/>
        </p:blipFill>
        <p:spPr>
          <a:xfrm>
            <a:off x="0" y="0"/>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6780"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bg2"/>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3"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6"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bg2"/>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9"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lumMod val="60000"/>
                    <a:lumOff val="40000"/>
                  </a:schemeClr>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5"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2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9942507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ography 1 Blac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7804"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userDrawn="1">
            <p:ph type="body" sz="quarter" idx="10" hasCustomPrompt="1"/>
          </p:nvPr>
        </p:nvSpPr>
        <p:spPr>
          <a:xfrm>
            <a:off x="476249" y="2019600"/>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9" name="Title Placeholder 3"/>
          <p:cNvSpPr>
            <a:spLocks noGrp="1"/>
          </p:cNvSpPr>
          <p:nvPr userDrawn="1">
            <p:ph type="title" hasCustomPrompt="1"/>
          </p:nvPr>
        </p:nvSpPr>
        <p:spPr>
          <a:xfrm>
            <a:off x="475489" y="1620000"/>
            <a:ext cx="4500000" cy="399600"/>
          </a:xfrm>
          <a:prstGeom prst="rect">
            <a:avLst/>
          </a:prstGeom>
        </p:spPr>
        <p:txBody>
          <a:bodyPr vert="horz" lIns="0" tIns="0" rIns="0" bIns="0" rtlCol="0" anchor="b" anchorCtr="0">
            <a:noAutofit/>
          </a:bodyPr>
          <a:lstStyle>
            <a:lvl1pPr>
              <a:defRPr>
                <a:solidFill>
                  <a:schemeClr val="bg1"/>
                </a:solidFill>
                <a:latin typeface="+mj-lt"/>
              </a:defRPr>
            </a:lvl1pPr>
          </a:lstStyle>
          <a:p>
            <a:r>
              <a:rPr lang="en-US" dirty="0"/>
              <a:t>Click to edit Name</a:t>
            </a:r>
          </a:p>
        </p:txBody>
      </p:sp>
      <p:sp>
        <p:nvSpPr>
          <p:cNvPr id="5" name="Text Placeholder 4"/>
          <p:cNvSpPr>
            <a:spLocks noGrp="1"/>
          </p:cNvSpPr>
          <p:nvPr>
            <p:ph type="body" sz="quarter" idx="15"/>
          </p:nvPr>
        </p:nvSpPr>
        <p:spPr>
          <a:xfrm>
            <a:off x="476249" y="2916000"/>
            <a:ext cx="4140000" cy="3060000"/>
          </a:xfrm>
        </p:spPr>
        <p:txBody>
          <a:bodyPr>
            <a:noAutofit/>
          </a:bodyPr>
          <a:lstStyle>
            <a:lvl1pPr>
              <a:spcBef>
                <a:spcPts val="0"/>
              </a:spcBef>
              <a:spcAft>
                <a:spcPts val="600"/>
              </a:spcAft>
              <a:defRPr sz="1100" b="0">
                <a:solidFill>
                  <a:schemeClr val="accent6">
                    <a:lumMod val="60000"/>
                    <a:lumOff val="40000"/>
                  </a:schemeClr>
                </a:solidFill>
              </a:defRPr>
            </a:lvl1pPr>
          </a:lstStyle>
          <a:p>
            <a:pPr lvl="0"/>
            <a:r>
              <a:rPr lang="en-US" dirty="0"/>
              <a:t>Click to edit Master text styles</a:t>
            </a:r>
            <a:endParaRPr lang="en-GB" dirty="0"/>
          </a:p>
        </p:txBody>
      </p:sp>
      <p:pic>
        <p:nvPicPr>
          <p:cNvPr id="3" name="Picture 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041005" y="0"/>
            <a:ext cx="1816608" cy="1636776"/>
          </a:xfrm>
          <a:prstGeom prst="rect">
            <a:avLst/>
          </a:prstGeom>
        </p:spPr>
      </p:pic>
      <p:sp>
        <p:nvSpPr>
          <p:cNvPr id="10" name="Picture Placeholder 9"/>
          <p:cNvSpPr>
            <a:spLocks noGrp="1"/>
          </p:cNvSpPr>
          <p:nvPr>
            <p:ph type="pic" sz="quarter" idx="16"/>
          </p:nvPr>
        </p:nvSpPr>
        <p:spPr bwMode="gray">
          <a:xfrm>
            <a:off x="5145113" y="0"/>
            <a:ext cx="6804000" cy="6721475"/>
          </a:xfrm>
          <a:custGeom>
            <a:avLst/>
            <a:gdLst>
              <a:gd name="connsiteX0" fmla="*/ 0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0 w 6804000"/>
              <a:gd name="connsiteY4" fmla="*/ 0 h 6721475"/>
              <a:gd name="connsiteX0" fmla="*/ 3712464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3712464 w 6804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000" h="6721475">
                <a:moveTo>
                  <a:pt x="3712464" y="0"/>
                </a:moveTo>
                <a:lnTo>
                  <a:pt x="6804000" y="0"/>
                </a:lnTo>
                <a:lnTo>
                  <a:pt x="6804000" y="6721475"/>
                </a:lnTo>
                <a:lnTo>
                  <a:pt x="0" y="6721475"/>
                </a:lnTo>
                <a:lnTo>
                  <a:pt x="3712464" y="0"/>
                </a:lnTo>
                <a:close/>
              </a:path>
            </a:pathLst>
          </a:custGeom>
          <a:noFill/>
        </p:spPr>
        <p:txBody>
          <a:bodyPr anchor="ctr" anchorCtr="0">
            <a:noAutofit/>
          </a:bodyPr>
          <a:lstStyle>
            <a:lvl1pPr algn="ctr">
              <a:defRPr b="0"/>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8"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2017 QuantumBlack, a McKinsey company </a:t>
            </a:r>
            <a:endParaRPr lang="en-US" sz="800" kern="1200" baseline="0" noProof="0" dirty="0">
              <a:solidFill>
                <a:schemeClr val="accent6"/>
              </a:solidFill>
              <a:latin typeface="Arial" charset="0"/>
              <a:ea typeface="+mn-ea"/>
              <a:cs typeface="+mn-cs"/>
            </a:endParaRPr>
          </a:p>
        </p:txBody>
      </p:sp>
      <p:sp>
        <p:nvSpPr>
          <p:cNvPr id="11"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85781540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ography 2 Black">
    <p:spTree>
      <p:nvGrpSpPr>
        <p:cNvPr id="1" name=""/>
        <p:cNvGrpSpPr/>
        <p:nvPr/>
      </p:nvGrpSpPr>
      <p:grpSpPr>
        <a:xfrm>
          <a:off x="0" y="0"/>
          <a:ext cx="0" cy="0"/>
          <a:chOff x="0" y="0"/>
          <a:chExt cx="0" cy="0"/>
        </a:xfrm>
      </p:grpSpPr>
      <p:grpSp>
        <p:nvGrpSpPr>
          <p:cNvPr id="2" name="Group 1"/>
          <p:cNvGrpSpPr/>
          <p:nvPr userDrawn="1"/>
        </p:nvGrpSpPr>
        <p:grpSpPr>
          <a:xfrm>
            <a:off x="5177930" y="306000"/>
            <a:ext cx="3306592" cy="5760000"/>
            <a:chOff x="5177930" y="306000"/>
            <a:chExt cx="3306592" cy="5760000"/>
          </a:xfrm>
        </p:grpSpPr>
        <p:cxnSp>
          <p:nvCxnSpPr>
            <p:cNvPr id="15" name="Straight Connector 14"/>
            <p:cNvCxnSpPr/>
            <p:nvPr userDrawn="1"/>
          </p:nvCxnSpPr>
          <p:spPr>
            <a:xfrm>
              <a:off x="5177930"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8484522"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6249" y="3060000"/>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400" b="0">
                <a:solidFill>
                  <a:schemeClr val="bg1"/>
                </a:solidFill>
              </a:defRPr>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8" name="SlideLogoText"/>
          <p:cNvSpPr>
            <a:spLocks noChangeArrowheads="1"/>
          </p:cNvSpPr>
          <p:nvPr userDrawn="1">
            <p:custDataLst>
              <p:tags r:id="rId1"/>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3" name="Text Placeholder 2"/>
          <p:cNvSpPr>
            <a:spLocks noGrp="1"/>
          </p:cNvSpPr>
          <p:nvPr userDrawn="1">
            <p:ph type="body" sz="quarter" idx="22"/>
          </p:nvPr>
        </p:nvSpPr>
        <p:spPr>
          <a:xfrm>
            <a:off x="5259600" y="230189"/>
            <a:ext cx="2952000" cy="5832000"/>
          </a:xfrm>
        </p:spPr>
        <p:txBody>
          <a:bodyPr tIns="54000">
            <a:noAutofit/>
          </a:bodyPr>
          <a:lstStyle>
            <a:lvl1pPr>
              <a:lnSpc>
                <a:spcPct val="100000"/>
              </a:lnSpc>
              <a:spcBef>
                <a:spcPts val="0"/>
              </a:spcBef>
              <a:spcAft>
                <a:spcPts val="600"/>
              </a:spcAft>
              <a:defRPr sz="1100"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8568000" y="230189"/>
            <a:ext cx="2952000" cy="5832000"/>
          </a:xfrm>
        </p:spPr>
        <p:txBody>
          <a:bodyPr tIns="54000">
            <a:noAutofit/>
          </a:bodyPr>
          <a:lstStyle>
            <a:lvl1pPr>
              <a:lnSpc>
                <a:spcPct val="100000"/>
              </a:lnSpc>
              <a:spcBef>
                <a:spcPts val="0"/>
              </a:spcBef>
              <a:spcAft>
                <a:spcPts val="600"/>
              </a:spcAft>
              <a:defRPr sz="1100"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cxnSp>
        <p:nvCxnSpPr>
          <p:cNvPr id="5" name="Straight Connector 4"/>
          <p:cNvCxnSpPr/>
          <p:nvPr userDrawn="1"/>
        </p:nvCxnSpPr>
        <p:spPr>
          <a:xfrm flipH="1">
            <a:off x="3254400" y="3060000"/>
            <a:ext cx="1727758" cy="29960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Placeholder 3"/>
          <p:cNvSpPr>
            <a:spLocks noGrp="1"/>
          </p:cNvSpPr>
          <p:nvPr>
            <p:ph type="title" hasCustomPrompt="1"/>
          </p:nvPr>
        </p:nvSpPr>
        <p:spPr>
          <a:xfrm>
            <a:off x="475488" y="230189"/>
            <a:ext cx="4500761" cy="400110"/>
          </a:xfrm>
          <a:prstGeom prst="rect">
            <a:avLst/>
          </a:prstGeom>
        </p:spPr>
        <p:txBody>
          <a:bodyPr vert="horz" wrap="square" lIns="0" tIns="0" rIns="0" bIns="0" rtlCol="0" anchor="t" anchorCtr="0">
            <a:noAutofit/>
          </a:bodyPr>
          <a:lstStyle>
            <a:lvl1pPr>
              <a:defRPr>
                <a:solidFill>
                  <a:schemeClr val="bg1"/>
                </a:solidFill>
                <a:latin typeface="+mj-lt"/>
              </a:defRPr>
            </a:lvl1pPr>
          </a:lstStyle>
          <a:p>
            <a:r>
              <a:rPr lang="en-US" dirty="0"/>
              <a:t>Click to edit Name</a:t>
            </a:r>
          </a:p>
        </p:txBody>
      </p:sp>
      <p:sp>
        <p:nvSpPr>
          <p:cNvPr id="14" name="Text Placeholder 3"/>
          <p:cNvSpPr>
            <a:spLocks noGrp="1"/>
          </p:cNvSpPr>
          <p:nvPr>
            <p:ph type="body" sz="quarter" idx="11" hasCustomPrompt="1"/>
          </p:nvPr>
        </p:nvSpPr>
        <p:spPr>
          <a:xfrm>
            <a:off x="476249" y="635429"/>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1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94097875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8828"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dirty="0">
              <a:solidFill>
                <a:schemeClr val="accent6"/>
              </a:solidFill>
            </a:endParaRPr>
          </a:p>
        </p:txBody>
      </p:sp>
      <p:sp>
        <p:nvSpPr>
          <p:cNvPr id="11"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34850068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 Slide Black">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8000" y="3050427"/>
            <a:ext cx="5584311" cy="756080"/>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9852"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5987843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One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2620"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11048175" cy="4356000"/>
          </a:xfrm>
        </p:spPr>
        <p:txBody>
          <a:bodyPr wrap="square">
            <a:noAutofit/>
          </a:bodyPr>
          <a:lstStyle>
            <a:lvl2pPr>
              <a:defRPr>
                <a:solidFill>
                  <a:schemeClr val="accent6"/>
                </a:solidFill>
              </a:defRPr>
            </a:lvl2pPr>
            <a:lvl3pPr>
              <a:defRPr>
                <a:solidFill>
                  <a:schemeClr val="accent6"/>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2"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705508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74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91900" name="think-cell Slide" r:id="rId6" imgW="353" imgH="353" progId="TCLayout.ActiveDocument.1">
                  <p:embed/>
                </p:oleObj>
              </mc:Choice>
              <mc:Fallback>
                <p:oleObj name="think-cell Slide" r:id="rId6" imgW="353" imgH="353" progId="TCLayout.ActiveDocument.1">
                  <p:embed/>
                  <p:pic>
                    <p:nvPicPr>
                      <p:cNvPr id="2" name="Object 1" hidden="1"/>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B9809A9-4E0B-4264-8829-16B5DF573AA5}"/>
              </a:ext>
            </a:extLst>
          </p:cNvPr>
          <p:cNvSpPr/>
          <p:nvPr>
            <p:custDataLst>
              <p:tags r:id="rId3"/>
            </p:custDataLst>
          </p:nvPr>
        </p:nvSpPr>
        <p:spPr>
          <a:xfrm>
            <a:off x="1"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2600" b="0"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5" name="doc id"/>
          <p:cNvSpPr>
            <a:spLocks noChangeArrowheads="1"/>
          </p:cNvSpPr>
          <p:nvPr/>
        </p:nvSpPr>
        <p:spPr bwMode="gray">
          <a:xfrm>
            <a:off x="10457645" y="50802"/>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47" eaLnBrk="1"/>
            <a:endParaRPr lang="en-GB" sz="600" baseline="0" dirty="0">
              <a:solidFill>
                <a:srgbClr val="808080"/>
              </a:solidFill>
              <a:latin typeface="+mn-lt"/>
              <a:ea typeface="+mn-ea"/>
            </a:endParaRPr>
          </a:p>
        </p:txBody>
      </p:sp>
      <p:sp>
        <p:nvSpPr>
          <p:cNvPr id="8" name="Slide Number"/>
          <p:cNvSpPr txBox="1">
            <a:spLocks/>
          </p:cNvSpPr>
          <p:nvPr/>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en-GB" sz="800" smtClean="0">
                <a:solidFill>
                  <a:schemeClr val="tx1"/>
                </a:solidFill>
              </a:rPr>
              <a:pPr lvl="0"/>
              <a:t>‹#›</a:t>
            </a:fld>
            <a:endParaRPr lang="en-GB" sz="800" dirty="0">
              <a:solidFill>
                <a:schemeClr val="tx1"/>
              </a:solidFill>
            </a:endParaRPr>
          </a:p>
        </p:txBody>
      </p:sp>
      <p:sp>
        <p:nvSpPr>
          <p:cNvPr id="12" name="Title Placeholder 3"/>
          <p:cNvSpPr>
            <a:spLocks noGrp="1"/>
          </p:cNvSpPr>
          <p:nvPr>
            <p:ph type="title"/>
          </p:nvPr>
        </p:nvSpPr>
        <p:spPr>
          <a:xfrm>
            <a:off x="322264" y="230190"/>
            <a:ext cx="11301792" cy="400110"/>
          </a:xfrm>
          <a:prstGeom prst="rect">
            <a:avLst/>
          </a:prstGeom>
        </p:spPr>
        <p:txBody>
          <a:bodyPr vert="horz" wrap="square" lIns="0" tIns="0" rIns="0" bIns="0" rtlCol="0" anchor="t" anchorCtr="0">
            <a:spAutoFit/>
          </a:bodyPr>
          <a:lstStyle/>
          <a:p>
            <a:r>
              <a:rPr lang="en-GB" dirty="0"/>
              <a:t>Click to edit Master title style</a:t>
            </a:r>
          </a:p>
        </p:txBody>
      </p:sp>
      <p:sp>
        <p:nvSpPr>
          <p:cNvPr id="10" name="SlideLogoText">
            <a:extLst>
              <a:ext uri="{FF2B5EF4-FFF2-40B4-BE49-F238E27FC236}">
                <a16:creationId xmlns:a16="http://schemas.microsoft.com/office/drawing/2014/main" id="{C2EB9BC6-2933-5D46-BFF6-9AD5204CE901}"/>
              </a:ext>
            </a:extLst>
          </p:cNvPr>
          <p:cNvSpPr>
            <a:spLocks noChangeArrowheads="1"/>
          </p:cNvSpPr>
          <p:nvPr userDrawn="1">
            <p:custDataLst>
              <p:tags r:id="rId4"/>
            </p:custDataLst>
          </p:nvPr>
        </p:nvSpPr>
        <p:spPr bwMode="gray">
          <a:xfrm>
            <a:off x="8220778" y="6508274"/>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1"/>
            <a:r>
              <a:rPr lang="en-GB" sz="800" kern="1200" baseline="0" dirty="0">
                <a:solidFill>
                  <a:schemeClr val="tx1"/>
                </a:solidFill>
                <a:latin typeface="Arial" charset="0"/>
                <a:ea typeface="+mn-ea"/>
                <a:cs typeface="+mn-cs"/>
              </a:rPr>
              <a:t>All content copyright © 2019 QuantumBlack, a McKinsey company </a:t>
            </a:r>
            <a:endParaRPr lang="en-GB"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393285880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am 1">
    <p:bg>
      <p:bgPr>
        <a:solidFill>
          <a:schemeClr val="bg1"/>
        </a:soli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 y="1"/>
            <a:ext cx="11949291" cy="6721475"/>
          </a:xfrm>
          <a:prstGeom prst="rect">
            <a:avLst/>
          </a:prstGeom>
        </p:spPr>
      </p:pic>
      <p:sp>
        <p:nvSpPr>
          <p:cNvPr id="25" name="Text Placeholder 3"/>
          <p:cNvSpPr>
            <a:spLocks noGrp="1"/>
          </p:cNvSpPr>
          <p:nvPr>
            <p:ph type="body" sz="quarter" idx="10"/>
          </p:nvPr>
        </p:nvSpPr>
        <p:spPr>
          <a:xfrm>
            <a:off x="475198" y="900001"/>
            <a:ext cx="5794927"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graphicFrame>
        <p:nvGraphicFramePr>
          <p:cNvPr id="3" name="Object 2"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92924"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14" name="Title Placeholder 3"/>
          <p:cNvSpPr>
            <a:spLocks noGrp="1"/>
          </p:cNvSpPr>
          <p:nvPr>
            <p:ph type="title"/>
          </p:nvPr>
        </p:nvSpPr>
        <p:spPr>
          <a:xfrm>
            <a:off x="475489" y="230190"/>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7" name="Text Placeholder 6"/>
          <p:cNvSpPr>
            <a:spLocks noGrp="1"/>
          </p:cNvSpPr>
          <p:nvPr>
            <p:ph type="body" sz="quarter" idx="12"/>
          </p:nvPr>
        </p:nvSpPr>
        <p:spPr>
          <a:xfrm>
            <a:off x="475197"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12" name="Picture Placeholder 11"/>
          <p:cNvSpPr>
            <a:spLocks noGrp="1"/>
          </p:cNvSpPr>
          <p:nvPr>
            <p:ph type="pic" sz="quarter" idx="19"/>
          </p:nvPr>
        </p:nvSpPr>
        <p:spPr>
          <a:xfrm>
            <a:off x="1879198" y="2441579"/>
            <a:ext cx="936000" cy="936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51" name="Picture Placeholder 11"/>
          <p:cNvSpPr>
            <a:spLocks noGrp="1"/>
          </p:cNvSpPr>
          <p:nvPr>
            <p:ph type="pic" sz="quarter" idx="21"/>
          </p:nvPr>
        </p:nvSpPr>
        <p:spPr>
          <a:xfrm>
            <a:off x="4462054"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4" name="Picture Placeholder 11"/>
          <p:cNvSpPr>
            <a:spLocks noGrp="1"/>
          </p:cNvSpPr>
          <p:nvPr>
            <p:ph type="pic" sz="quarter" idx="23"/>
          </p:nvPr>
        </p:nvSpPr>
        <p:spPr>
          <a:xfrm>
            <a:off x="7044910"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7" name="Picture Placeholder 11"/>
          <p:cNvSpPr>
            <a:spLocks noGrp="1"/>
          </p:cNvSpPr>
          <p:nvPr>
            <p:ph type="pic" sz="quarter" idx="25"/>
          </p:nvPr>
        </p:nvSpPr>
        <p:spPr>
          <a:xfrm>
            <a:off x="1879198"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4" name="Picture Placeholder 11"/>
          <p:cNvSpPr>
            <a:spLocks noGrp="1"/>
          </p:cNvSpPr>
          <p:nvPr>
            <p:ph type="pic" sz="quarter" idx="27"/>
          </p:nvPr>
        </p:nvSpPr>
        <p:spPr>
          <a:xfrm>
            <a:off x="4462054"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7" name="Picture Placeholder 11"/>
          <p:cNvSpPr>
            <a:spLocks noGrp="1"/>
          </p:cNvSpPr>
          <p:nvPr>
            <p:ph type="pic" sz="quarter" idx="29"/>
          </p:nvPr>
        </p:nvSpPr>
        <p:spPr>
          <a:xfrm>
            <a:off x="7044910"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91" name="Text Placeholder 6"/>
          <p:cNvSpPr>
            <a:spLocks noGrp="1"/>
          </p:cNvSpPr>
          <p:nvPr>
            <p:ph type="body" sz="quarter" idx="30"/>
          </p:nvPr>
        </p:nvSpPr>
        <p:spPr>
          <a:xfrm>
            <a:off x="3058054"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2" name="Text Placeholder 6"/>
          <p:cNvSpPr>
            <a:spLocks noGrp="1"/>
          </p:cNvSpPr>
          <p:nvPr>
            <p:ph type="body" sz="quarter" idx="31"/>
          </p:nvPr>
        </p:nvSpPr>
        <p:spPr>
          <a:xfrm>
            <a:off x="5640911"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3" name="Text Placeholder 6"/>
          <p:cNvSpPr>
            <a:spLocks noGrp="1"/>
          </p:cNvSpPr>
          <p:nvPr>
            <p:ph type="body" sz="quarter" idx="32"/>
          </p:nvPr>
        </p:nvSpPr>
        <p:spPr>
          <a:xfrm>
            <a:off x="475197"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4" name="Text Placeholder 6"/>
          <p:cNvSpPr>
            <a:spLocks noGrp="1"/>
          </p:cNvSpPr>
          <p:nvPr>
            <p:ph type="body" sz="quarter" idx="33"/>
          </p:nvPr>
        </p:nvSpPr>
        <p:spPr>
          <a:xfrm>
            <a:off x="3058054"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5" name="Text Placeholder 6"/>
          <p:cNvSpPr>
            <a:spLocks noGrp="1"/>
          </p:cNvSpPr>
          <p:nvPr>
            <p:ph type="body" sz="quarter" idx="34"/>
          </p:nvPr>
        </p:nvSpPr>
        <p:spPr>
          <a:xfrm>
            <a:off x="5640911"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21"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20" name="SlideLogoText">
            <a:extLst>
              <a:ext uri="{FF2B5EF4-FFF2-40B4-BE49-F238E27FC236}">
                <a16:creationId xmlns:a16="http://schemas.microsoft.com/office/drawing/2014/main" id="{62F67013-12AF-934A-ACE4-CE4196CC6D69}"/>
              </a:ext>
            </a:extLst>
          </p:cNvPr>
          <p:cNvSpPr>
            <a:spLocks noChangeArrowheads="1"/>
          </p:cNvSpPr>
          <p:nvPr userDrawn="1">
            <p:custDataLst>
              <p:tags r:id="rId3"/>
            </p:custDataLst>
          </p:nvPr>
        </p:nvSpPr>
        <p:spPr bwMode="gray">
          <a:xfrm>
            <a:off x="8220778" y="6508274"/>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1"/>
            <a:r>
              <a:rPr lang="en-GB" sz="800" kern="1200" baseline="0" dirty="0">
                <a:solidFill>
                  <a:schemeClr val="tx1"/>
                </a:solidFill>
                <a:latin typeface="Arial" charset="0"/>
                <a:ea typeface="+mn-ea"/>
                <a:cs typeface="+mn-cs"/>
              </a:rPr>
              <a:t>All content copyright © 2019 QuantumBlack, a McKinsey company </a:t>
            </a:r>
            <a:endParaRPr lang="en-GB"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94689518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ase Studies Cover 2">
    <p:spTree>
      <p:nvGrpSpPr>
        <p:cNvPr id="1" name=""/>
        <p:cNvGrpSpPr/>
        <p:nvPr/>
      </p:nvGrpSpPr>
      <p:grpSpPr>
        <a:xfrm>
          <a:off x="0" y="0"/>
          <a:ext cx="0" cy="0"/>
          <a:chOff x="0" y="0"/>
          <a:chExt cx="0" cy="0"/>
        </a:xfrm>
      </p:grpSpPr>
      <p:pic>
        <p:nvPicPr>
          <p:cNvPr id="42" name="Picture 4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84000" y="1"/>
            <a:ext cx="4065290" cy="6721475"/>
          </a:xfrm>
          <a:prstGeom prst="rect">
            <a:avLst/>
          </a:prstGeom>
        </p:spPr>
      </p:pic>
      <p:sp>
        <p:nvSpPr>
          <p:cNvPr id="4" name="Text Placeholder 3"/>
          <p:cNvSpPr>
            <a:spLocks noGrp="1"/>
          </p:cNvSpPr>
          <p:nvPr>
            <p:ph type="body" sz="quarter" idx="10" hasCustomPrompt="1"/>
          </p:nvPr>
        </p:nvSpPr>
        <p:spPr>
          <a:xfrm>
            <a:off x="475200" y="1620001"/>
            <a:ext cx="7506000" cy="540000"/>
          </a:xfrm>
        </p:spPr>
        <p:txBody>
          <a:bodyPr tIns="36000" anchor="t" anchorCtr="0">
            <a:noAutofit/>
          </a:bodyPr>
          <a:lstStyle>
            <a:lvl1pPr>
              <a:spcBef>
                <a:spcPts val="0"/>
              </a:spcBef>
              <a:spcAft>
                <a:spcPts val="0"/>
              </a:spcAft>
              <a:defRPr sz="2600" b="0">
                <a:solidFill>
                  <a:schemeClr val="tx1"/>
                </a:solidFill>
                <a:latin typeface="+mj-lt"/>
              </a:defRPr>
            </a:lvl1pPr>
          </a:lstStyle>
          <a:p>
            <a:pPr lvl="0"/>
            <a:r>
              <a:rPr lang="en-GB"/>
              <a:t>Click to edit Master text styles</a:t>
            </a:r>
            <a:endParaRPr lang="en-GB" dirty="0"/>
          </a:p>
        </p:txBody>
      </p:sp>
      <p:cxnSp>
        <p:nvCxnSpPr>
          <p:cNvPr id="15" name="Straight Connector 14"/>
          <p:cNvCxnSpPr/>
          <p:nvPr/>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6"/>
          <p:cNvSpPr>
            <a:spLocks noGrp="1"/>
          </p:cNvSpPr>
          <p:nvPr>
            <p:ph type="body" sz="quarter" idx="12" hasCustomPrompt="1"/>
          </p:nvPr>
        </p:nvSpPr>
        <p:spPr>
          <a:xfrm>
            <a:off x="475200" y="2340001"/>
            <a:ext cx="1044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11" name="Picture Placeholder 11"/>
          <p:cNvSpPr>
            <a:spLocks noGrp="1" noChangeAspect="1"/>
          </p:cNvSpPr>
          <p:nvPr>
            <p:ph type="pic" sz="quarter" idx="19"/>
          </p:nvPr>
        </p:nvSpPr>
        <p:spPr>
          <a:xfrm>
            <a:off x="1627200" y="2376001"/>
            <a:ext cx="864000" cy="864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14" name="Picture Placeholder 11"/>
          <p:cNvSpPr>
            <a:spLocks noGrp="1" noChangeAspect="1"/>
          </p:cNvSpPr>
          <p:nvPr>
            <p:ph type="pic" sz="quarter" idx="21"/>
          </p:nvPr>
        </p:nvSpPr>
        <p:spPr>
          <a:xfrm>
            <a:off x="4325100" y="2376001"/>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19" name="Picture Placeholder 11"/>
          <p:cNvSpPr>
            <a:spLocks noGrp="1" noChangeAspect="1"/>
          </p:cNvSpPr>
          <p:nvPr>
            <p:ph type="pic" sz="quarter" idx="23"/>
          </p:nvPr>
        </p:nvSpPr>
        <p:spPr>
          <a:xfrm>
            <a:off x="7020000" y="2376001"/>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2" name="Picture Placeholder 11"/>
          <p:cNvSpPr>
            <a:spLocks noGrp="1" noChangeAspect="1"/>
          </p:cNvSpPr>
          <p:nvPr>
            <p:ph type="pic" sz="quarter" idx="25"/>
          </p:nvPr>
        </p:nvSpPr>
        <p:spPr>
          <a:xfrm>
            <a:off x="1627200" y="3654000"/>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5" name="Picture Placeholder 11"/>
          <p:cNvSpPr>
            <a:spLocks noGrp="1" noChangeAspect="1"/>
          </p:cNvSpPr>
          <p:nvPr>
            <p:ph type="pic" sz="quarter" idx="27"/>
          </p:nvPr>
        </p:nvSpPr>
        <p:spPr>
          <a:xfrm>
            <a:off x="4325100" y="3654000"/>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8" name="Picture Placeholder 11"/>
          <p:cNvSpPr>
            <a:spLocks noGrp="1" noChangeAspect="1"/>
          </p:cNvSpPr>
          <p:nvPr>
            <p:ph type="pic" sz="quarter" idx="29"/>
          </p:nvPr>
        </p:nvSpPr>
        <p:spPr>
          <a:xfrm>
            <a:off x="7020000" y="3654000"/>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0" name="Text Placeholder 6"/>
          <p:cNvSpPr>
            <a:spLocks noGrp="1"/>
          </p:cNvSpPr>
          <p:nvPr>
            <p:ph type="body" sz="quarter" idx="30" hasCustomPrompt="1"/>
          </p:nvPr>
        </p:nvSpPr>
        <p:spPr>
          <a:xfrm>
            <a:off x="3171600" y="2340001"/>
            <a:ext cx="1044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1" name="Text Placeholder 6"/>
          <p:cNvSpPr>
            <a:spLocks noGrp="1"/>
          </p:cNvSpPr>
          <p:nvPr>
            <p:ph type="body" sz="quarter" idx="31" hasCustomPrompt="1"/>
          </p:nvPr>
        </p:nvSpPr>
        <p:spPr>
          <a:xfrm>
            <a:off x="5868001" y="2340001"/>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2" name="Text Placeholder 6"/>
          <p:cNvSpPr>
            <a:spLocks noGrp="1"/>
          </p:cNvSpPr>
          <p:nvPr>
            <p:ph type="body" sz="quarter" idx="32" hasCustomPrompt="1"/>
          </p:nvPr>
        </p:nvSpPr>
        <p:spPr>
          <a:xfrm>
            <a:off x="475200" y="36180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3" name="Text Placeholder 6"/>
          <p:cNvSpPr>
            <a:spLocks noGrp="1"/>
          </p:cNvSpPr>
          <p:nvPr>
            <p:ph type="body" sz="quarter" idx="33" hasCustomPrompt="1"/>
          </p:nvPr>
        </p:nvSpPr>
        <p:spPr>
          <a:xfrm>
            <a:off x="3171600" y="36180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4" name="Text Placeholder 6"/>
          <p:cNvSpPr>
            <a:spLocks noGrp="1"/>
          </p:cNvSpPr>
          <p:nvPr>
            <p:ph type="body" sz="quarter" idx="34" hasCustomPrompt="1"/>
          </p:nvPr>
        </p:nvSpPr>
        <p:spPr>
          <a:xfrm>
            <a:off x="5868001" y="36180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5" name="Picture Placeholder 11"/>
          <p:cNvSpPr>
            <a:spLocks noGrp="1" noChangeAspect="1"/>
          </p:cNvSpPr>
          <p:nvPr>
            <p:ph type="pic" sz="quarter" idx="35"/>
          </p:nvPr>
        </p:nvSpPr>
        <p:spPr>
          <a:xfrm>
            <a:off x="1627200" y="4928401"/>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6" name="Picture Placeholder 11"/>
          <p:cNvSpPr>
            <a:spLocks noGrp="1" noChangeAspect="1"/>
          </p:cNvSpPr>
          <p:nvPr>
            <p:ph type="pic" sz="quarter" idx="36"/>
          </p:nvPr>
        </p:nvSpPr>
        <p:spPr>
          <a:xfrm>
            <a:off x="4325100" y="4928401"/>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7" name="Picture Placeholder 11"/>
          <p:cNvSpPr>
            <a:spLocks noGrp="1" noChangeAspect="1"/>
          </p:cNvSpPr>
          <p:nvPr>
            <p:ph type="pic" sz="quarter" idx="37"/>
          </p:nvPr>
        </p:nvSpPr>
        <p:spPr>
          <a:xfrm>
            <a:off x="7020000" y="4928401"/>
            <a:ext cx="864000" cy="864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8" name="Text Placeholder 6"/>
          <p:cNvSpPr>
            <a:spLocks noGrp="1"/>
          </p:cNvSpPr>
          <p:nvPr>
            <p:ph type="body" sz="quarter" idx="38" hasCustomPrompt="1"/>
          </p:nvPr>
        </p:nvSpPr>
        <p:spPr>
          <a:xfrm>
            <a:off x="475200" y="48924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39" name="Text Placeholder 6"/>
          <p:cNvSpPr>
            <a:spLocks noGrp="1"/>
          </p:cNvSpPr>
          <p:nvPr>
            <p:ph type="body" sz="quarter" idx="39" hasCustomPrompt="1"/>
          </p:nvPr>
        </p:nvSpPr>
        <p:spPr>
          <a:xfrm>
            <a:off x="3171600" y="48924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40" name="Text Placeholder 6"/>
          <p:cNvSpPr>
            <a:spLocks noGrp="1"/>
          </p:cNvSpPr>
          <p:nvPr>
            <p:ph type="body" sz="quarter" idx="40" hasCustomPrompt="1"/>
          </p:nvPr>
        </p:nvSpPr>
        <p:spPr>
          <a:xfrm>
            <a:off x="5868001" y="4892400"/>
            <a:ext cx="1080000" cy="864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GB"/>
              <a:t>Click to edit</a:t>
            </a:r>
            <a:endParaRPr lang="en-GB" dirty="0"/>
          </a:p>
        </p:txBody>
      </p:sp>
      <p:sp>
        <p:nvSpPr>
          <p:cNvPr id="24" name="Slide Number"/>
          <p:cNvSpPr txBox="1">
            <a:spLocks/>
          </p:cNvSpPr>
          <p:nvPr/>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fld id="{42C328C1-A84F-4A39-A664-DBA00541A8C6}" type="slidenum">
              <a:rPr lang="en-GB" sz="800" smtClean="0">
                <a:solidFill>
                  <a:srgbClr val="000000"/>
                </a:solidFill>
              </a:rPr>
              <a:pPr/>
              <a:t>‹#›</a:t>
            </a:fld>
            <a:endParaRPr lang="en-GB" sz="800" dirty="0">
              <a:solidFill>
                <a:srgbClr val="000000"/>
              </a:solidFill>
            </a:endParaRPr>
          </a:p>
        </p:txBody>
      </p:sp>
      <p:sp>
        <p:nvSpPr>
          <p:cNvPr id="27" name="SlideLogoText">
            <a:extLst>
              <a:ext uri="{FF2B5EF4-FFF2-40B4-BE49-F238E27FC236}">
                <a16:creationId xmlns:a16="http://schemas.microsoft.com/office/drawing/2014/main" id="{5FF585CB-A2E7-DA41-BF43-B464D572A1E6}"/>
              </a:ext>
            </a:extLst>
          </p:cNvPr>
          <p:cNvSpPr>
            <a:spLocks noChangeArrowheads="1"/>
          </p:cNvSpPr>
          <p:nvPr userDrawn="1">
            <p:custDataLst>
              <p:tags r:id="rId1"/>
            </p:custDataLst>
          </p:nvPr>
        </p:nvSpPr>
        <p:spPr bwMode="gray">
          <a:xfrm>
            <a:off x="8220778" y="6508274"/>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1"/>
            <a:r>
              <a:rPr lang="en-GB" sz="800" kern="1200" baseline="0" dirty="0">
                <a:solidFill>
                  <a:schemeClr val="tx1"/>
                </a:solidFill>
                <a:latin typeface="Arial" charset="0"/>
                <a:ea typeface="+mn-ea"/>
                <a:cs typeface="+mn-cs"/>
              </a:rPr>
              <a:t>All content copyright © 2019 QuantumBlack, a McKinsey company </a:t>
            </a:r>
            <a:endParaRPr lang="en-GB"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67076973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ext One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91" y="1590"/>
          <a:ext cx="1587" cy="1587"/>
        </p:xfrm>
        <a:graphic>
          <a:graphicData uri="http://schemas.openxmlformats.org/presentationml/2006/ole">
            <mc:AlternateContent xmlns:mc="http://schemas.openxmlformats.org/markup-compatibility/2006">
              <mc:Choice xmlns:v="urn:schemas-microsoft-com:vml" Requires="v">
                <p:oleObj spid="_x0000_s593948"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91" y="1590"/>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085EFDF-D473-49E3-9FC2-33A0BB573C2B}"/>
              </a:ext>
            </a:extLst>
          </p:cNvPr>
          <p:cNvSpPr/>
          <p:nvPr>
            <p:custDataLst>
              <p:tags r:id="rId3"/>
            </p:custDataLst>
          </p:nvPr>
        </p:nvSpPr>
        <p:spPr>
          <a:xfrm>
            <a:off x="1"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GB" sz="2600" b="0"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5" name="doc id"/>
          <p:cNvSpPr>
            <a:spLocks noChangeArrowheads="1"/>
          </p:cNvSpPr>
          <p:nvPr/>
        </p:nvSpPr>
        <p:spPr bwMode="gray">
          <a:xfrm>
            <a:off x="10457645" y="50803"/>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4" eaLnBrk="1"/>
            <a:endParaRPr lang="en-GB" sz="599" baseline="0" dirty="0">
              <a:solidFill>
                <a:srgbClr val="808080"/>
              </a:solidFill>
              <a:latin typeface="+mn-lt"/>
              <a:ea typeface="+mn-ea"/>
            </a:endParaRPr>
          </a:p>
        </p:txBody>
      </p:sp>
      <p:sp>
        <p:nvSpPr>
          <p:cNvPr id="13" name="Text Placeholder 12"/>
          <p:cNvSpPr>
            <a:spLocks noGrp="1"/>
          </p:cNvSpPr>
          <p:nvPr>
            <p:ph type="body" sz="quarter" idx="10" hasCustomPrompt="1"/>
          </p:nvPr>
        </p:nvSpPr>
        <p:spPr>
          <a:xfrm>
            <a:off x="475487" y="1619252"/>
            <a:ext cx="9115201" cy="1615827"/>
          </a:xfrm>
        </p:spPr>
        <p:txBody>
          <a:bodyPr wrap="square">
            <a:noAutofit/>
          </a:bodyPr>
          <a:lstStyle>
            <a:lvl2pPr>
              <a:defRPr>
                <a:solidFill>
                  <a:schemeClr val="accent6"/>
                </a:solidFill>
              </a:defRPr>
            </a:lvl2pPr>
            <a:lvl3pPr>
              <a:defRPr>
                <a:solidFill>
                  <a:schemeClr val="accent6"/>
                </a:solidFill>
              </a:defRPr>
            </a:lvl3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Title Placeholder 3"/>
          <p:cNvSpPr>
            <a:spLocks noGrp="1"/>
          </p:cNvSpPr>
          <p:nvPr>
            <p:ph type="title"/>
          </p:nvPr>
        </p:nvSpPr>
        <p:spPr>
          <a:xfrm>
            <a:off x="475488" y="230189"/>
            <a:ext cx="11049001" cy="399600"/>
          </a:xfrm>
          <a:prstGeom prst="rect">
            <a:avLst/>
          </a:prstGeom>
        </p:spPr>
        <p:txBody>
          <a:bodyPr vert="horz" wrap="square" lIns="0" tIns="0" rIns="0" bIns="0" rtlCol="0" anchor="t" anchorCtr="0">
            <a:noAutofit/>
          </a:bodyPr>
          <a:lstStyle/>
          <a:p>
            <a:r>
              <a:rPr lang="en-GB"/>
              <a:t>Click to edit Master title style</a:t>
            </a:r>
            <a:endParaRPr lang="en-GB" dirty="0"/>
          </a:p>
        </p:txBody>
      </p:sp>
      <p:sp>
        <p:nvSpPr>
          <p:cNvPr id="11" name="Slide Number"/>
          <p:cNvSpPr txBox="1">
            <a:spLocks/>
          </p:cNvSpPr>
          <p:nvPr/>
        </p:nvSpPr>
        <p:spPr bwMode="gray">
          <a:xfrm>
            <a:off x="11419923" y="6508274"/>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en-GB" sz="800" smtClean="0">
                <a:solidFill>
                  <a:schemeClr val="tx1"/>
                </a:solidFill>
              </a:rPr>
              <a:pPr lvl="0"/>
              <a:t>‹#›</a:t>
            </a:fld>
            <a:endParaRPr lang="en-GB" sz="800" dirty="0">
              <a:solidFill>
                <a:schemeClr val="tx1"/>
              </a:solidFill>
            </a:endParaRPr>
          </a:p>
        </p:txBody>
      </p:sp>
      <p:sp>
        <p:nvSpPr>
          <p:cNvPr id="9" name="SlideLogoText">
            <a:extLst>
              <a:ext uri="{FF2B5EF4-FFF2-40B4-BE49-F238E27FC236}">
                <a16:creationId xmlns:a16="http://schemas.microsoft.com/office/drawing/2014/main" id="{4391A4EA-E86C-884B-B584-1FE99578F157}"/>
              </a:ext>
            </a:extLst>
          </p:cNvPr>
          <p:cNvSpPr>
            <a:spLocks noChangeArrowheads="1"/>
          </p:cNvSpPr>
          <p:nvPr userDrawn="1">
            <p:custDataLst>
              <p:tags r:id="rId4"/>
            </p:custDataLst>
          </p:nvPr>
        </p:nvSpPr>
        <p:spPr bwMode="gray">
          <a:xfrm>
            <a:off x="8220778" y="6508274"/>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1"/>
            <a:r>
              <a:rPr lang="en-GB" sz="800" kern="1200" baseline="0" dirty="0">
                <a:solidFill>
                  <a:schemeClr val="tx1"/>
                </a:solidFill>
                <a:latin typeface="Arial" charset="0"/>
                <a:ea typeface="+mn-ea"/>
                <a:cs typeface="+mn-cs"/>
              </a:rPr>
              <a:t>All content copyright © 2019 QuantumBlack, a McKinsey company </a:t>
            </a:r>
            <a:endParaRPr lang="en-GB"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95221611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12"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423044468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ne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7020"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11048175" cy="4356000"/>
          </a:xfrm>
        </p:spPr>
        <p:txBody>
          <a:bodyPr wrap="square">
            <a:noAutofit/>
          </a:bodyPr>
          <a:lstStyle>
            <a:lvl2pPr>
              <a:defRPr>
                <a:solidFill>
                  <a:schemeClr val="accent6"/>
                </a:solidFill>
              </a:defRPr>
            </a:lvl2pPr>
            <a:lvl3pPr>
              <a:defRPr>
                <a:solidFill>
                  <a:schemeClr val="accent6"/>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2"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68970109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8044"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3" name="Text Placeholder 12"/>
          <p:cNvSpPr>
            <a:spLocks noGrp="1"/>
          </p:cNvSpPr>
          <p:nvPr>
            <p:ph type="body" sz="quarter" idx="10"/>
          </p:nvPr>
        </p:nvSpPr>
        <p:spPr>
          <a:xfrm>
            <a:off x="475487" y="1619250"/>
            <a:ext cx="5328000" cy="4356000"/>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178488" y="1619250"/>
            <a:ext cx="5346000" cy="4356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p>
            <a:r>
              <a:rPr lang="en-US" dirty="0"/>
              <a:t>Click to edit Master title style</a:t>
            </a:r>
          </a:p>
        </p:txBody>
      </p:sp>
      <p:sp>
        <p:nvSpPr>
          <p:cNvPr id="12"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4"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8373772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0"/>
            <a:ext cx="11949113" cy="6721375"/>
          </a:xfrm>
          <a:prstGeom prst="rect">
            <a:avLst/>
          </a:prstGeom>
        </p:spPr>
      </p:pic>
      <p:sp>
        <p:nvSpPr>
          <p:cNvPr id="5"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6" name="SlideLogoText"/>
          <p:cNvSpPr>
            <a:spLocks noChangeArrowheads="1"/>
          </p:cNvSpPr>
          <p:nvPr userDrawn="1">
            <p:custDataLst>
              <p:tags r:id="rId1"/>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4" name="Text Placeholder 3"/>
          <p:cNvSpPr>
            <a:spLocks noGrp="1"/>
          </p:cNvSpPr>
          <p:nvPr>
            <p:ph type="body" sz="quarter" idx="10"/>
          </p:nvPr>
        </p:nvSpPr>
        <p:spPr>
          <a:xfrm>
            <a:off x="475200" y="2405579"/>
            <a:ext cx="5464800" cy="1368000"/>
          </a:xfrm>
        </p:spPr>
        <p:txBody>
          <a:bodyPr anchor="ctr" anchorCtr="0">
            <a:noAutofit/>
          </a:bodyPr>
          <a:lstStyle>
            <a:lvl1pPr>
              <a:defRPr sz="2000" b="0">
                <a:solidFill>
                  <a:schemeClr val="accent6"/>
                </a:solidFill>
                <a:latin typeface="+mj-lt"/>
              </a:defRPr>
            </a:lvl1pPr>
          </a:lstStyle>
          <a:p>
            <a:pPr lvl="0"/>
            <a:r>
              <a:rPr lang="en-US" dirty="0"/>
              <a:t>Click to edit Master text styles</a:t>
            </a:r>
            <a:endParaRPr lang="en-GB" dirty="0"/>
          </a:p>
        </p:txBody>
      </p:sp>
      <p:grpSp>
        <p:nvGrpSpPr>
          <p:cNvPr id="3" name="Group 2"/>
          <p:cNvGrpSpPr/>
          <p:nvPr userDrawn="1"/>
        </p:nvGrpSpPr>
        <p:grpSpPr>
          <a:xfrm>
            <a:off x="489966" y="2047068"/>
            <a:ext cx="291054" cy="304285"/>
            <a:chOff x="489966" y="2047068"/>
            <a:chExt cx="291054" cy="304285"/>
          </a:xfrm>
        </p:grpSpPr>
        <p:cxnSp>
          <p:nvCxnSpPr>
            <p:cNvPr id="8" name="Straight Connector 7"/>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userDrawn="1"/>
        </p:nvGrpSpPr>
        <p:grpSpPr>
          <a:xfrm>
            <a:off x="489966" y="3827804"/>
            <a:ext cx="291054" cy="304285"/>
            <a:chOff x="489966" y="3827804"/>
            <a:chExt cx="291054" cy="304285"/>
          </a:xfrm>
        </p:grpSpPr>
        <p:cxnSp>
          <p:nvCxnSpPr>
            <p:cNvPr id="10" name="Straight Connector 9"/>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1" hasCustomPrompt="1"/>
          </p:nvPr>
        </p:nvSpPr>
        <p:spPr>
          <a:xfrm>
            <a:off x="475200" y="4297015"/>
            <a:ext cx="3636000" cy="216000"/>
          </a:xfrm>
        </p:spPr>
        <p:txBody>
          <a:bodyPr anchor="b" anchorCtr="0">
            <a:noAutofit/>
          </a:bodyPr>
          <a:lstStyle>
            <a:lvl1pPr>
              <a:defRPr sz="1200" b="0"/>
            </a:lvl1pPr>
          </a:lstStyle>
          <a:p>
            <a:pPr lvl="0"/>
            <a:r>
              <a:rPr lang="en-US" dirty="0"/>
              <a:t>Name Here</a:t>
            </a:r>
            <a:endParaRPr lang="en-GB" dirty="0"/>
          </a:p>
        </p:txBody>
      </p:sp>
      <p:sp>
        <p:nvSpPr>
          <p:cNvPr id="14" name="Text Placeholder 12"/>
          <p:cNvSpPr>
            <a:spLocks noGrp="1"/>
          </p:cNvSpPr>
          <p:nvPr>
            <p:ph type="body" sz="quarter" idx="12" hasCustomPrompt="1"/>
          </p:nvPr>
        </p:nvSpPr>
        <p:spPr>
          <a:xfrm>
            <a:off x="475200" y="4521652"/>
            <a:ext cx="3636000" cy="216000"/>
          </a:xfrm>
        </p:spPr>
        <p:txBody>
          <a:bodyPr>
            <a:noAutofit/>
          </a:bodyPr>
          <a:lstStyle>
            <a:lvl1pPr>
              <a:defRPr sz="1200" b="0" baseline="0">
                <a:solidFill>
                  <a:schemeClr val="accent6"/>
                </a:solidFill>
              </a:defRPr>
            </a:lvl1pPr>
          </a:lstStyle>
          <a:p>
            <a:pPr lvl="0"/>
            <a:r>
              <a:rPr lang="en-US" dirty="0"/>
              <a:t>Job title, Company Name Here</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06243695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5180927" y="1616399"/>
            <a:ext cx="5009988" cy="4500000"/>
            <a:chOff x="5180927" y="1616399"/>
            <a:chExt cx="5009988" cy="4500000"/>
          </a:xfrm>
        </p:grpSpPr>
        <p:cxnSp>
          <p:nvCxnSpPr>
            <p:cNvPr id="24" name="Straight Connector 23"/>
            <p:cNvCxnSpPr/>
            <p:nvPr userDrawn="1"/>
          </p:nvCxnSpPr>
          <p:spPr>
            <a:xfrm>
              <a:off x="5180927"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768552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019091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5487" y="3060000"/>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400" b="0">
                <a:solidFill>
                  <a:schemeClr val="tx1"/>
                </a:solidFill>
              </a:defRPr>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2"/>
                </a:solidFill>
              </a:rPr>
              <a:pPr lvl="0"/>
              <a:t>‹#›</a:t>
            </a:fld>
            <a:endParaRPr lang="x-none" sz="800" dirty="0">
              <a:solidFill>
                <a:schemeClr val="tx2"/>
              </a:solidFill>
            </a:endParaRPr>
          </a:p>
        </p:txBody>
      </p:sp>
      <p:sp>
        <p:nvSpPr>
          <p:cNvPr id="8" name="SlideLogoText"/>
          <p:cNvSpPr>
            <a:spLocks noChangeArrowheads="1"/>
          </p:cNvSpPr>
          <p:nvPr userDrawn="1">
            <p:custDataLst>
              <p:tags r:id="rId1"/>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4" name="Text Placeholder 3"/>
          <p:cNvSpPr>
            <a:spLocks noGrp="1"/>
          </p:cNvSpPr>
          <p:nvPr userDrawn="1">
            <p:ph type="body" sz="quarter" idx="10"/>
          </p:nvPr>
        </p:nvSpPr>
        <p:spPr>
          <a:xfrm>
            <a:off x="475487" y="1620000"/>
            <a:ext cx="4500000" cy="1152000"/>
          </a:xfrm>
        </p:spPr>
        <p:txBody>
          <a:bodyPr>
            <a:noAutofit/>
          </a:bodyPr>
          <a:lstStyle>
            <a:lvl1pPr>
              <a:lnSpc>
                <a:spcPct val="100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9" name="Title Placeholder 3"/>
          <p:cNvSpPr>
            <a:spLocks noGrp="1"/>
          </p:cNvSpPr>
          <p:nvPr userDrawn="1">
            <p:ph type="title"/>
          </p:nvPr>
        </p:nvSpPr>
        <p:spPr>
          <a:xfrm>
            <a:off x="475487" y="230187"/>
            <a:ext cx="11048400" cy="399600"/>
          </a:xfrm>
          <a:prstGeom prst="rect">
            <a:avLst/>
          </a:prstGeom>
        </p:spPr>
        <p:txBody>
          <a:bodyPr vert="horz" lIns="0" tIns="0" rIns="0" bIns="0" rtlCol="0" anchor="t" anchorCtr="0">
            <a:noAutofit/>
          </a:bodyPr>
          <a:lstStyle>
            <a:lvl1pPr>
              <a:defRPr>
                <a:solidFill>
                  <a:schemeClr val="tx1"/>
                </a:solidFill>
              </a:defRPr>
            </a:lvl1pPr>
          </a:lstStyle>
          <a:p>
            <a:r>
              <a:rPr lang="en-US" dirty="0"/>
              <a:t>Click to edit Master title style</a:t>
            </a:r>
          </a:p>
        </p:txBody>
      </p:sp>
      <p:sp>
        <p:nvSpPr>
          <p:cNvPr id="3" name="Text Placeholder 2"/>
          <p:cNvSpPr>
            <a:spLocks noGrp="1"/>
          </p:cNvSpPr>
          <p:nvPr userDrawn="1">
            <p:ph type="body" sz="quarter" idx="22"/>
          </p:nvPr>
        </p:nvSpPr>
        <p:spPr>
          <a:xfrm>
            <a:off x="5259865" y="1620000"/>
            <a:ext cx="2304000" cy="192360"/>
          </a:xfrm>
        </p:spPr>
        <p:txBody>
          <a:bodyPr>
            <a:noAutofit/>
          </a:bodyPr>
          <a:lstStyle>
            <a:lvl1pPr>
              <a:lnSpc>
                <a:spcPts val="1500"/>
              </a:lnSpc>
              <a:spcBef>
                <a:spcPts val="0"/>
              </a:spcBef>
              <a:spcAft>
                <a:spcPts val="600"/>
              </a:spcAft>
              <a:defRPr sz="1200"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7766357" y="1620000"/>
            <a:ext cx="2304000" cy="192360"/>
          </a:xfrm>
        </p:spPr>
        <p:txBody>
          <a:bodyPr>
            <a:noAutofit/>
          </a:bodyPr>
          <a:lstStyle>
            <a:lvl1pPr>
              <a:lnSpc>
                <a:spcPts val="1500"/>
              </a:lnSpc>
              <a:spcBef>
                <a:spcPts val="0"/>
              </a:spcBef>
              <a:spcAft>
                <a:spcPts val="600"/>
              </a:spcAft>
              <a:defRPr sz="1200"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6" name="Text Placeholder 2"/>
          <p:cNvSpPr>
            <a:spLocks noGrp="1"/>
          </p:cNvSpPr>
          <p:nvPr>
            <p:ph type="body" sz="quarter" idx="25"/>
          </p:nvPr>
        </p:nvSpPr>
        <p:spPr>
          <a:xfrm>
            <a:off x="5259865" y="1897200"/>
            <a:ext cx="2304000" cy="4224228"/>
          </a:xfrm>
        </p:spPr>
        <p:txBody>
          <a:bodyPr>
            <a:noAutofit/>
          </a:bodyPr>
          <a:lstStyle>
            <a:lvl1pPr>
              <a:lnSpc>
                <a:spcPct val="100000"/>
              </a:lnSpc>
              <a:spcBef>
                <a:spcPts val="0"/>
              </a:spcBef>
              <a:spcAft>
                <a:spcPts val="600"/>
              </a:spcAft>
              <a:defRPr lang="en-US" sz="1200" b="0" baseline="0" dirty="0" smtClean="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7" name="Text Placeholder 2"/>
          <p:cNvSpPr>
            <a:spLocks noGrp="1"/>
          </p:cNvSpPr>
          <p:nvPr>
            <p:ph type="body" sz="quarter" idx="26"/>
          </p:nvPr>
        </p:nvSpPr>
        <p:spPr>
          <a:xfrm>
            <a:off x="7766357" y="1897200"/>
            <a:ext cx="2304000" cy="4224228"/>
          </a:xfrm>
        </p:spPr>
        <p:txBody>
          <a:bodyPr>
            <a:noAutofit/>
          </a:bodyPr>
          <a:lstStyle>
            <a:lvl1pPr>
              <a:lnSpc>
                <a:spcPct val="100000"/>
              </a:lnSpc>
              <a:spcBef>
                <a:spcPts val="0"/>
              </a:spcBef>
              <a:spcAft>
                <a:spcPts val="600"/>
              </a:spcAft>
              <a:defRPr lang="en-GB" sz="1200" b="0" baseline="0" dirty="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426652125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Bios">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9068"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5" name="Text Placeholder 12"/>
          <p:cNvSpPr>
            <a:spLocks noGrp="1"/>
          </p:cNvSpPr>
          <p:nvPr>
            <p:ph type="body" sz="quarter" idx="10" hasCustomPrompt="1"/>
          </p:nvPr>
        </p:nvSpPr>
        <p:spPr>
          <a:xfrm>
            <a:off x="475488" y="2962800"/>
            <a:ext cx="2113200" cy="169277"/>
          </a:xfrm>
        </p:spPr>
        <p:txBody>
          <a:bodyPr vert="horz" wrap="square" lIns="0" tIns="0" rIns="0" bIns="0" rtlCol="0">
            <a:noAutofit/>
          </a:bodyPr>
          <a:lstStyle>
            <a:lvl1pPr>
              <a:defRPr lang="en-US" sz="1100" dirty="0"/>
            </a:lvl1pPr>
          </a:lstStyle>
          <a:p>
            <a:pPr lvl="0"/>
            <a:r>
              <a:rPr lang="en-US" dirty="0"/>
              <a:t>Click to edit text styles</a:t>
            </a:r>
          </a:p>
        </p:txBody>
      </p:sp>
      <p:sp>
        <p:nvSpPr>
          <p:cNvPr id="46" name="Picture Placeholder 3"/>
          <p:cNvSpPr>
            <a:spLocks noGrp="1"/>
          </p:cNvSpPr>
          <p:nvPr>
            <p:ph type="pic" sz="quarter" idx="11"/>
          </p:nvPr>
        </p:nvSpPr>
        <p:spPr>
          <a:xfrm>
            <a:off x="475488"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47" name="Text Placeholder 6"/>
          <p:cNvSpPr>
            <a:spLocks noGrp="1"/>
          </p:cNvSpPr>
          <p:nvPr>
            <p:ph type="body" sz="quarter" idx="12"/>
          </p:nvPr>
        </p:nvSpPr>
        <p:spPr>
          <a:xfrm>
            <a:off x="475488"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8" name="Text Placeholder 12"/>
          <p:cNvSpPr>
            <a:spLocks noGrp="1"/>
          </p:cNvSpPr>
          <p:nvPr>
            <p:ph type="body" sz="quarter" idx="13" hasCustomPrompt="1"/>
          </p:nvPr>
        </p:nvSpPr>
        <p:spPr>
          <a:xfrm>
            <a:off x="2707947" y="2962800"/>
            <a:ext cx="2113200" cy="169277"/>
          </a:xfrm>
        </p:spPr>
        <p:txBody>
          <a:bodyPr vert="horz" wrap="square" lIns="0" tIns="0" rIns="0" bIns="0" rtlCol="0">
            <a:noAutofit/>
          </a:bodyPr>
          <a:lstStyle>
            <a:lvl1pPr>
              <a:defRPr lang="en-US" sz="1100" dirty="0"/>
            </a:lvl1pPr>
          </a:lstStyle>
          <a:p>
            <a:pPr lvl="0"/>
            <a:r>
              <a:rPr lang="en-US" dirty="0"/>
              <a:t>Click to edit text styles</a:t>
            </a:r>
          </a:p>
        </p:txBody>
      </p:sp>
      <p:sp>
        <p:nvSpPr>
          <p:cNvPr id="49" name="Picture Placeholder 3"/>
          <p:cNvSpPr>
            <a:spLocks noGrp="1"/>
          </p:cNvSpPr>
          <p:nvPr>
            <p:ph type="pic" sz="quarter" idx="14"/>
          </p:nvPr>
        </p:nvSpPr>
        <p:spPr>
          <a:xfrm>
            <a:off x="2707947"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50"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0"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1"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2"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3"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4"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5"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6"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67"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68"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69" name="Text Placeholder 12"/>
          <p:cNvSpPr>
            <a:spLocks noGrp="1"/>
          </p:cNvSpPr>
          <p:nvPr>
            <p:ph type="body" sz="quarter" idx="26" hasCustomPrompt="1"/>
          </p:nvPr>
        </p:nvSpPr>
        <p:spPr>
          <a:xfrm>
            <a:off x="494040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0" name="Text Placeholder 12"/>
          <p:cNvSpPr>
            <a:spLocks noGrp="1"/>
          </p:cNvSpPr>
          <p:nvPr>
            <p:ph type="body" sz="quarter" idx="27" hasCustomPrompt="1"/>
          </p:nvPr>
        </p:nvSpPr>
        <p:spPr>
          <a:xfrm>
            <a:off x="717286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1" name="Text Placeholder 12"/>
          <p:cNvSpPr>
            <a:spLocks noGrp="1"/>
          </p:cNvSpPr>
          <p:nvPr>
            <p:ph type="body" sz="quarter" idx="28" hasCustomPrompt="1"/>
          </p:nvPr>
        </p:nvSpPr>
        <p:spPr>
          <a:xfrm>
            <a:off x="940104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2"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3" name="Text Placeholder 12"/>
          <p:cNvSpPr>
            <a:spLocks noGrp="1"/>
          </p:cNvSpPr>
          <p:nvPr>
            <p:ph type="body" sz="quarter" idx="30" hasCustomPrompt="1"/>
          </p:nvPr>
        </p:nvSpPr>
        <p:spPr>
          <a:xfrm>
            <a:off x="475488"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 name="Group 1"/>
          <p:cNvGrpSpPr/>
          <p:nvPr userDrawn="1"/>
        </p:nvGrpSpPr>
        <p:grpSpPr>
          <a:xfrm>
            <a:off x="475488" y="3430800"/>
            <a:ext cx="11043035" cy="0"/>
            <a:chOff x="475488" y="3430800"/>
            <a:chExt cx="11043035" cy="0"/>
          </a:xfrm>
        </p:grpSpPr>
        <p:sp>
          <p:nvSpPr>
            <p:cNvPr id="29"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0"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3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5238077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1200005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screen">
            <a:extLst>
              <a:ext uri="{28A0092B-C50C-407E-A947-70E740481C1C}">
                <a14:useLocalDpi xmlns:a14="http://schemas.microsoft.com/office/drawing/2010/main"/>
              </a:ext>
            </a:extLst>
          </a:blip>
          <a:srcRect r="65592"/>
          <a:stretch/>
        </p:blipFill>
        <p:spPr>
          <a:xfrm>
            <a:off x="0" y="0"/>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0092"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9" name="SlideLogoText"/>
          <p:cNvSpPr>
            <a:spLocks noChangeArrowheads="1"/>
          </p:cNvSpPr>
          <p:nvPr userDrawn="1">
            <p:custDataLst>
              <p:tags r:id="rId3"/>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6"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6"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3" name="Text Placeholder 6"/>
          <p:cNvSpPr>
            <a:spLocks noGrp="1"/>
          </p:cNvSpPr>
          <p:nvPr>
            <p:ph type="body" sz="quarter" idx="18"/>
          </p:nvPr>
        </p:nvSpPr>
        <p:spPr>
          <a:xfrm>
            <a:off x="4940406"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6" name="Text Placeholder 6"/>
          <p:cNvSpPr>
            <a:spLocks noGrp="1"/>
          </p:cNvSpPr>
          <p:nvPr>
            <p:ph type="body" sz="quarter" idx="21"/>
          </p:nvPr>
        </p:nvSpPr>
        <p:spPr>
          <a:xfrm>
            <a:off x="717286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5" y="2962800"/>
            <a:ext cx="2113200" cy="169277"/>
          </a:xfrm>
        </p:spPr>
        <p:txBody>
          <a:bodyPr wrap="square">
            <a:noAutofit/>
          </a:bodyPr>
          <a:lstStyle>
            <a:lvl1pPr>
              <a:defRPr sz="1100" b="1">
                <a:solidFill>
                  <a:schemeClr val="tx1"/>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5" y="1619250"/>
            <a:ext cx="2113200" cy="1224000"/>
          </a:xfrm>
        </p:spPr>
        <p:txBody>
          <a:bodyPr anchor="ctr" anchorCtr="0">
            <a:noAutofit/>
          </a:bodyPr>
          <a:lstStyle>
            <a:lvl1pPr algn="ctr">
              <a:defRPr sz="1200" b="0">
                <a:solidFill>
                  <a:schemeClr val="bg1"/>
                </a:solidFill>
              </a:defRPr>
            </a:lvl1pPr>
          </a:lstStyle>
          <a:p>
            <a:endParaRPr lang="en-GB" dirty="0"/>
          </a:p>
        </p:txBody>
      </p:sp>
      <p:sp>
        <p:nvSpPr>
          <p:cNvPr id="39" name="Text Placeholder 6"/>
          <p:cNvSpPr>
            <a:spLocks noGrp="1"/>
          </p:cNvSpPr>
          <p:nvPr>
            <p:ph type="body" sz="quarter" idx="24"/>
          </p:nvPr>
        </p:nvSpPr>
        <p:spPr>
          <a:xfrm>
            <a:off x="9401045" y="3434676"/>
            <a:ext cx="2113200" cy="2520000"/>
          </a:xfrm>
        </p:spPr>
        <p:txBody>
          <a:bodyPr tIns="36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5"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2" name="Group 2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2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432689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ography 1">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1116"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userDrawn="1">
            <p:ph type="body" sz="quarter" idx="10" hasCustomPrompt="1"/>
          </p:nvPr>
        </p:nvSpPr>
        <p:spPr>
          <a:xfrm>
            <a:off x="476249" y="2019600"/>
            <a:ext cx="4500000" cy="576000"/>
          </a:xfrm>
        </p:spPr>
        <p:txBody>
          <a:bodyPr>
            <a:noAutofit/>
          </a:bodyPr>
          <a:lstStyle>
            <a:lvl1pPr>
              <a:lnSpc>
                <a:spcPct val="90000"/>
              </a:lnSpc>
              <a:defRPr sz="18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9" name="Title Placeholder 3"/>
          <p:cNvSpPr>
            <a:spLocks noGrp="1"/>
          </p:cNvSpPr>
          <p:nvPr userDrawn="1">
            <p:ph type="title" hasCustomPrompt="1"/>
          </p:nvPr>
        </p:nvSpPr>
        <p:spPr>
          <a:xfrm>
            <a:off x="475489" y="1620000"/>
            <a:ext cx="4500000" cy="399600"/>
          </a:xfrm>
          <a:prstGeom prst="rect">
            <a:avLst/>
          </a:prstGeom>
        </p:spPr>
        <p:txBody>
          <a:bodyPr vert="horz" lIns="0" tIns="0" rIns="0" bIns="0" rtlCol="0" anchor="b" anchorCtr="0">
            <a:noAutofit/>
          </a:bodyPr>
          <a:lstStyle>
            <a:lvl1pPr>
              <a:defRPr>
                <a:solidFill>
                  <a:schemeClr val="tx1"/>
                </a:solidFill>
                <a:latin typeface="+mj-lt"/>
              </a:defRPr>
            </a:lvl1pPr>
          </a:lstStyle>
          <a:p>
            <a:r>
              <a:rPr lang="en-US" dirty="0"/>
              <a:t>Click to edit Name</a:t>
            </a:r>
          </a:p>
        </p:txBody>
      </p:sp>
      <p:sp>
        <p:nvSpPr>
          <p:cNvPr id="5" name="Text Placeholder 4"/>
          <p:cNvSpPr>
            <a:spLocks noGrp="1"/>
          </p:cNvSpPr>
          <p:nvPr>
            <p:ph type="body" sz="quarter" idx="15"/>
          </p:nvPr>
        </p:nvSpPr>
        <p:spPr>
          <a:xfrm>
            <a:off x="476249" y="2916000"/>
            <a:ext cx="4140000" cy="3060000"/>
          </a:xfrm>
        </p:spPr>
        <p:txBody>
          <a:bodyPr>
            <a:noAutofit/>
          </a:bodyPr>
          <a:lstStyle>
            <a:lvl1pPr>
              <a:spcBef>
                <a:spcPts val="0"/>
              </a:spcBef>
              <a:spcAft>
                <a:spcPts val="600"/>
              </a:spcAft>
              <a:defRPr sz="1100" b="0">
                <a:solidFill>
                  <a:schemeClr val="accent6"/>
                </a:solidFill>
              </a:defRPr>
            </a:lvl1pPr>
          </a:lstStyle>
          <a:p>
            <a:pPr lvl="0"/>
            <a:r>
              <a:rPr lang="en-US" dirty="0"/>
              <a:t>Click to edit Master text styles</a:t>
            </a:r>
            <a:endParaRPr lang="en-GB" dirty="0"/>
          </a:p>
        </p:txBody>
      </p:sp>
      <p:pic>
        <p:nvPicPr>
          <p:cNvPr id="3" name="Picture 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041005" y="0"/>
            <a:ext cx="1816608" cy="1636776"/>
          </a:xfrm>
          <a:prstGeom prst="rect">
            <a:avLst/>
          </a:prstGeom>
        </p:spPr>
      </p:pic>
      <p:sp>
        <p:nvSpPr>
          <p:cNvPr id="10" name="Picture Placeholder 9"/>
          <p:cNvSpPr>
            <a:spLocks noGrp="1"/>
          </p:cNvSpPr>
          <p:nvPr>
            <p:ph type="pic" sz="quarter" idx="16"/>
          </p:nvPr>
        </p:nvSpPr>
        <p:spPr bwMode="gray">
          <a:xfrm>
            <a:off x="5145113" y="0"/>
            <a:ext cx="6804000" cy="6721475"/>
          </a:xfrm>
          <a:custGeom>
            <a:avLst/>
            <a:gdLst>
              <a:gd name="connsiteX0" fmla="*/ 0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0 w 6804000"/>
              <a:gd name="connsiteY4" fmla="*/ 0 h 6721475"/>
              <a:gd name="connsiteX0" fmla="*/ 3712464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3712464 w 6804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000" h="6721475">
                <a:moveTo>
                  <a:pt x="3712464" y="0"/>
                </a:moveTo>
                <a:lnTo>
                  <a:pt x="6804000" y="0"/>
                </a:lnTo>
                <a:lnTo>
                  <a:pt x="6804000" y="6721475"/>
                </a:lnTo>
                <a:lnTo>
                  <a:pt x="0" y="6721475"/>
                </a:lnTo>
                <a:lnTo>
                  <a:pt x="3712464" y="0"/>
                </a:lnTo>
                <a:close/>
              </a:path>
            </a:pathLst>
          </a:custGeom>
          <a:noFill/>
        </p:spPr>
        <p:txBody>
          <a:bodyPr anchor="ctr" anchorCtr="0">
            <a:noAutofit/>
          </a:bodyPr>
          <a:lstStyle>
            <a:lvl1pPr algn="ctr">
              <a:defRPr b="0"/>
            </a:lvl1pPr>
          </a:lstStyle>
          <a:p>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2"/>
                </a:solidFill>
              </a:rPr>
              <a:pPr lvl="0"/>
              <a:t>‹#›</a:t>
            </a:fld>
            <a:endParaRPr lang="x-none" sz="800" dirty="0">
              <a:solidFill>
                <a:schemeClr val="tx2"/>
              </a:solidFill>
            </a:endParaRPr>
          </a:p>
        </p:txBody>
      </p:sp>
      <p:sp>
        <p:nvSpPr>
          <p:cNvPr id="8"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12"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52447086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ography 2">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3015205" y="3060000"/>
            <a:ext cx="1968031" cy="3042286"/>
            <a:chOff x="3015205" y="3060000"/>
            <a:chExt cx="1968031" cy="3042286"/>
          </a:xfrm>
        </p:grpSpPr>
        <p:cxnSp>
          <p:nvCxnSpPr>
            <p:cNvPr id="21" name="Straight Connector 20"/>
            <p:cNvCxnSpPr/>
            <p:nvPr userDrawn="1"/>
          </p:nvCxnSpPr>
          <p:spPr>
            <a:xfrm flipH="1">
              <a:off x="3255478" y="3060000"/>
              <a:ext cx="1727758" cy="2996063"/>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3015205" y="6056567"/>
              <a:ext cx="335666" cy="4571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grpSp>
        <p:nvGrpSpPr>
          <p:cNvPr id="2" name="Group 1"/>
          <p:cNvGrpSpPr/>
          <p:nvPr userDrawn="1"/>
        </p:nvGrpSpPr>
        <p:grpSpPr>
          <a:xfrm>
            <a:off x="5177930" y="306000"/>
            <a:ext cx="3306592" cy="5760000"/>
            <a:chOff x="5177930" y="306000"/>
            <a:chExt cx="3306592" cy="5760000"/>
          </a:xfrm>
        </p:grpSpPr>
        <p:cxnSp>
          <p:nvCxnSpPr>
            <p:cNvPr id="15" name="Straight Connector 14"/>
            <p:cNvCxnSpPr/>
            <p:nvPr userDrawn="1"/>
          </p:nvCxnSpPr>
          <p:spPr>
            <a:xfrm>
              <a:off x="5177930"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8484522"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hasCustomPrompt="1"/>
          </p:nvPr>
        </p:nvSpPr>
        <p:spPr bwMode="gray">
          <a:xfrm>
            <a:off x="476249" y="3060000"/>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400" b="0">
                <a:solidFill>
                  <a:schemeClr val="tx1"/>
                </a:solidFill>
              </a:defRPr>
            </a:lvl1pPr>
          </a:lstStyle>
          <a:p>
            <a:r>
              <a:rPr lang="en-GB" dirty="0"/>
              <a:t>Picture</a:t>
            </a:r>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220778" y="6508272"/>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3" name="Text Placeholder 2"/>
          <p:cNvSpPr>
            <a:spLocks noGrp="1"/>
          </p:cNvSpPr>
          <p:nvPr userDrawn="1">
            <p:ph type="body" sz="quarter" idx="22"/>
          </p:nvPr>
        </p:nvSpPr>
        <p:spPr>
          <a:xfrm>
            <a:off x="5259600" y="230189"/>
            <a:ext cx="2952000" cy="5832000"/>
          </a:xfrm>
        </p:spPr>
        <p:txBody>
          <a:bodyPr tIns="54000">
            <a:noAutofit/>
          </a:bodyPr>
          <a:lstStyle>
            <a:lvl1pPr>
              <a:lnSpc>
                <a:spcPct val="100000"/>
              </a:lnSpc>
              <a:spcBef>
                <a:spcPts val="0"/>
              </a:spcBef>
              <a:spcAft>
                <a:spcPts val="600"/>
              </a:spcAft>
              <a:defRPr sz="1100" b="0">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8568000" y="230189"/>
            <a:ext cx="2952000" cy="5832000"/>
          </a:xfrm>
        </p:spPr>
        <p:txBody>
          <a:bodyPr tIns="54000">
            <a:noAutofit/>
          </a:bodyPr>
          <a:lstStyle>
            <a:lvl1pPr>
              <a:lnSpc>
                <a:spcPct val="100000"/>
              </a:lnSpc>
              <a:spcBef>
                <a:spcPts val="0"/>
              </a:spcBef>
              <a:spcAft>
                <a:spcPts val="600"/>
              </a:spcAft>
              <a:defRPr sz="1100" b="0">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3" name="Title Placeholder 3"/>
          <p:cNvSpPr>
            <a:spLocks noGrp="1"/>
          </p:cNvSpPr>
          <p:nvPr>
            <p:ph type="title" hasCustomPrompt="1"/>
          </p:nvPr>
        </p:nvSpPr>
        <p:spPr>
          <a:xfrm>
            <a:off x="475488" y="230189"/>
            <a:ext cx="4500761" cy="400110"/>
          </a:xfrm>
          <a:prstGeom prst="rect">
            <a:avLst/>
          </a:prstGeom>
        </p:spPr>
        <p:txBody>
          <a:bodyPr vert="horz" wrap="square" lIns="0" tIns="0" rIns="0" bIns="0" rtlCol="0" anchor="t" anchorCtr="0">
            <a:noAutofit/>
          </a:bodyPr>
          <a:lstStyle>
            <a:lvl1pPr>
              <a:defRPr>
                <a:solidFill>
                  <a:schemeClr val="tx1"/>
                </a:solidFill>
                <a:latin typeface="+mj-lt"/>
              </a:defRPr>
            </a:lvl1pPr>
          </a:lstStyle>
          <a:p>
            <a:r>
              <a:rPr lang="en-US" dirty="0"/>
              <a:t>Click to edit Name</a:t>
            </a:r>
          </a:p>
        </p:txBody>
      </p:sp>
      <p:sp>
        <p:nvSpPr>
          <p:cNvPr id="14" name="Text Placeholder 3"/>
          <p:cNvSpPr>
            <a:spLocks noGrp="1"/>
          </p:cNvSpPr>
          <p:nvPr>
            <p:ph type="body" sz="quarter" idx="11" hasCustomPrompt="1"/>
          </p:nvPr>
        </p:nvSpPr>
        <p:spPr>
          <a:xfrm>
            <a:off x="476249" y="635429"/>
            <a:ext cx="4500000" cy="576000"/>
          </a:xfrm>
        </p:spPr>
        <p:txBody>
          <a:bodyPr>
            <a:noAutofit/>
          </a:bodyPr>
          <a:lstStyle>
            <a:lvl1pPr>
              <a:lnSpc>
                <a:spcPct val="90000"/>
              </a:lnSpc>
              <a:defRPr sz="18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1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08018372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1949113" cy="6721375"/>
          </a:xfrm>
          <a:prstGeom prst="rect">
            <a:avLst/>
          </a:prstGeom>
        </p:spPr>
      </p:pic>
      <p:sp>
        <p:nvSpPr>
          <p:cNvPr id="4" name="Text Placeholder 3"/>
          <p:cNvSpPr>
            <a:spLocks noGrp="1"/>
          </p:cNvSpPr>
          <p:nvPr>
            <p:ph type="body" sz="quarter" idx="10"/>
          </p:nvPr>
        </p:nvSpPr>
        <p:spPr>
          <a:xfrm>
            <a:off x="475200" y="1620001"/>
            <a:ext cx="5464800" cy="2880000"/>
          </a:xfrm>
        </p:spPr>
        <p:txBody>
          <a:bodyPr tIns="36000" anchor="t" anchorCtr="0">
            <a:noAutofit/>
          </a:bodyPr>
          <a:lstStyle>
            <a:lvl1pPr>
              <a:defRPr sz="2000" b="0">
                <a:solidFill>
                  <a:schemeClr val="accent6"/>
                </a:solidFill>
                <a:latin typeface="+mj-lt"/>
              </a:defRPr>
            </a:lvl1pPr>
          </a:lstStyle>
          <a:p>
            <a:pPr lvl="0"/>
            <a:r>
              <a:rPr lang="en-US" dirty="0"/>
              <a:t>Click to edit Master text styles</a:t>
            </a:r>
            <a:endParaRPr lang="en-GB" dirty="0"/>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76720739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2140"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4" name="Title Placeholder 3"/>
          <p:cNvSpPr>
            <a:spLocks noGrp="1"/>
          </p:cNvSpPr>
          <p:nvPr>
            <p:ph type="title" hasCustomPrompt="1"/>
          </p:nvPr>
        </p:nvSpPr>
        <p:spPr>
          <a:xfrm>
            <a:off x="475488" y="230400"/>
            <a:ext cx="4500000" cy="1620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2"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6" name="Text Placeholder 5"/>
          <p:cNvSpPr>
            <a:spLocks noGrp="1"/>
          </p:cNvSpPr>
          <p:nvPr>
            <p:ph type="body" sz="quarter" idx="11"/>
          </p:nvPr>
        </p:nvSpPr>
        <p:spPr>
          <a:xfrm>
            <a:off x="475488" y="2339998"/>
            <a:ext cx="3636000" cy="2174400"/>
          </a:xfrm>
        </p:spPr>
        <p:txBody>
          <a:bodyPr/>
          <a:lstStyle>
            <a:lvl1pPr>
              <a:spcBef>
                <a:spcPts val="0"/>
              </a:spcBef>
              <a:spcAft>
                <a:spcPts val="0"/>
              </a:spcAft>
              <a:defRPr sz="1900" b="0" spc="10" baseline="0">
                <a:solidFill>
                  <a:schemeClr val="accent6"/>
                </a:solidFill>
                <a:latin typeface="+mj-lt"/>
              </a:defRPr>
            </a:lvl1pPr>
          </a:lstStyle>
          <a:p>
            <a:pPr lvl="0"/>
            <a:r>
              <a:rPr lang="en-US" dirty="0"/>
              <a:t>Click to edit Master text styles</a:t>
            </a:r>
            <a:endParaRPr lang="en-GB" dirty="0"/>
          </a:p>
        </p:txBody>
      </p:sp>
      <p:sp>
        <p:nvSpPr>
          <p:cNvPr id="16" name="Picture Placeholder 5"/>
          <p:cNvSpPr>
            <a:spLocks noGrp="1"/>
          </p:cNvSpPr>
          <p:nvPr>
            <p:ph type="pic" sz="quarter" idx="10"/>
          </p:nvPr>
        </p:nvSpPr>
        <p:spPr bwMode="gray">
          <a:xfrm>
            <a:off x="3129113" y="0"/>
            <a:ext cx="8820000" cy="6721475"/>
          </a:xfrm>
          <a:custGeom>
            <a:avLst/>
            <a:gdLst>
              <a:gd name="connsiteX0" fmla="*/ 0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0 w 8820000"/>
              <a:gd name="connsiteY4" fmla="*/ 0 h 6721475"/>
              <a:gd name="connsiteX0" fmla="*/ 3889948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3889948 w 8820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0000" h="6721475">
                <a:moveTo>
                  <a:pt x="3889948" y="0"/>
                </a:moveTo>
                <a:lnTo>
                  <a:pt x="8820000" y="0"/>
                </a:lnTo>
                <a:lnTo>
                  <a:pt x="8820000" y="6721475"/>
                </a:lnTo>
                <a:lnTo>
                  <a:pt x="0" y="6721475"/>
                </a:lnTo>
                <a:lnTo>
                  <a:pt x="3889948" y="0"/>
                </a:lnTo>
                <a:close/>
              </a:path>
            </a:pathLst>
          </a:custGeom>
          <a:noFill/>
        </p:spPr>
        <p:txBody>
          <a:bodyPr anchor="ctr" anchorCtr="0"/>
          <a:lstStyle>
            <a:lvl1pPr algn="ctr">
              <a:defRPr b="0"/>
            </a:lvl1pPr>
          </a:lstStyle>
          <a:p>
            <a:endParaRPr lang="en-GB" dirty="0"/>
          </a:p>
        </p:txBody>
      </p:sp>
    </p:spTree>
    <p:extLst>
      <p:ext uri="{BB962C8B-B14F-4D97-AF65-F5344CB8AC3E}">
        <p14:creationId xmlns:p14="http://schemas.microsoft.com/office/powerpoint/2010/main" val="20716598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3164"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
        <p:nvSpPr>
          <p:cNvPr id="1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12" name="SlideLogoText"/>
          <p:cNvSpPr>
            <a:spLocks noChangeArrowheads="1"/>
          </p:cNvSpPr>
          <p:nvPr userDrawn="1">
            <p:custDataLst>
              <p:tags r:id="rId3"/>
            </p:custDataLst>
          </p:nvPr>
        </p:nvSpPr>
        <p:spPr bwMode="gray">
          <a:xfrm>
            <a:off x="8204747" y="6508272"/>
            <a:ext cx="308097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16" name="Picture Placeholder 5"/>
          <p:cNvSpPr>
            <a:spLocks noGrp="1"/>
          </p:cNvSpPr>
          <p:nvPr>
            <p:ph type="pic" sz="quarter" idx="10"/>
          </p:nvPr>
        </p:nvSpPr>
        <p:spPr bwMode="gray">
          <a:xfrm>
            <a:off x="3129113" y="0"/>
            <a:ext cx="8820000" cy="6721475"/>
          </a:xfrm>
          <a:custGeom>
            <a:avLst/>
            <a:gdLst>
              <a:gd name="connsiteX0" fmla="*/ 0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0 w 8820000"/>
              <a:gd name="connsiteY4" fmla="*/ 0 h 6721475"/>
              <a:gd name="connsiteX0" fmla="*/ 3889948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3889948 w 8820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0000" h="6721475">
                <a:moveTo>
                  <a:pt x="3889948" y="0"/>
                </a:moveTo>
                <a:lnTo>
                  <a:pt x="8820000" y="0"/>
                </a:lnTo>
                <a:lnTo>
                  <a:pt x="8820000" y="6721475"/>
                </a:lnTo>
                <a:lnTo>
                  <a:pt x="0" y="6721475"/>
                </a:lnTo>
                <a:lnTo>
                  <a:pt x="3889948" y="0"/>
                </a:lnTo>
                <a:close/>
              </a:path>
            </a:pathLst>
          </a:custGeom>
          <a:noFill/>
        </p:spPr>
        <p:txBody>
          <a:bodyPr anchor="ctr" anchorCtr="0"/>
          <a:lstStyle>
            <a:lvl1pPr algn="ctr">
              <a:defRPr b="0"/>
            </a:lvl1pPr>
          </a:lstStyle>
          <a:p>
            <a:endParaRPr lang="en-GB" dirty="0"/>
          </a:p>
        </p:txBody>
      </p:sp>
      <p:sp>
        <p:nvSpPr>
          <p:cNvPr id="20" name="Text Placeholder 12"/>
          <p:cNvSpPr>
            <a:spLocks noGrp="1"/>
          </p:cNvSpPr>
          <p:nvPr>
            <p:ph type="body" sz="quarter" idx="12" hasCustomPrompt="1"/>
          </p:nvPr>
        </p:nvSpPr>
        <p:spPr>
          <a:xfrm>
            <a:off x="475200" y="3767075"/>
            <a:ext cx="3636000" cy="180000"/>
          </a:xfrm>
        </p:spPr>
        <p:txBody>
          <a:bodyPr anchor="b" anchorCtr="0">
            <a:noAutofit/>
          </a:bodyPr>
          <a:lstStyle>
            <a:lvl1pPr>
              <a:defRPr sz="1100" b="0"/>
            </a:lvl1pPr>
          </a:lstStyle>
          <a:p>
            <a:pPr lvl="0"/>
            <a:r>
              <a:rPr lang="en-US" dirty="0"/>
              <a:t>Name Here</a:t>
            </a:r>
            <a:endParaRPr lang="en-GB" dirty="0"/>
          </a:p>
        </p:txBody>
      </p:sp>
      <p:sp>
        <p:nvSpPr>
          <p:cNvPr id="21" name="Text Placeholder 12"/>
          <p:cNvSpPr>
            <a:spLocks noGrp="1"/>
          </p:cNvSpPr>
          <p:nvPr>
            <p:ph type="body" sz="quarter" idx="13" hasCustomPrompt="1"/>
          </p:nvPr>
        </p:nvSpPr>
        <p:spPr>
          <a:xfrm>
            <a:off x="475200" y="3960000"/>
            <a:ext cx="3636000" cy="180000"/>
          </a:xfrm>
        </p:spPr>
        <p:txBody>
          <a:bodyPr>
            <a:noAutofit/>
          </a:bodyPr>
          <a:lstStyle>
            <a:lvl1pPr>
              <a:defRPr sz="1100" b="0" baseline="0">
                <a:solidFill>
                  <a:schemeClr val="accent6"/>
                </a:solidFill>
              </a:defRPr>
            </a:lvl1pPr>
          </a:lstStyle>
          <a:p>
            <a:pPr lvl="0"/>
            <a:r>
              <a:rPr lang="en-US" dirty="0"/>
              <a:t>Job title, Company Name Here</a:t>
            </a:r>
            <a:endParaRPr lang="en-GB" dirty="0"/>
          </a:p>
        </p:txBody>
      </p:sp>
      <p:sp>
        <p:nvSpPr>
          <p:cNvPr id="22" name="Text Placeholder 5"/>
          <p:cNvSpPr>
            <a:spLocks noGrp="1"/>
          </p:cNvSpPr>
          <p:nvPr>
            <p:ph type="body" sz="quarter" idx="11"/>
          </p:nvPr>
        </p:nvSpPr>
        <p:spPr>
          <a:xfrm>
            <a:off x="475488" y="2339998"/>
            <a:ext cx="3636000" cy="1080000"/>
          </a:xfrm>
        </p:spPr>
        <p:txBody>
          <a:bodyPr anchor="ctr" anchorCtr="0"/>
          <a:lstStyle>
            <a:lvl1pPr>
              <a:spcBef>
                <a:spcPts val="0"/>
              </a:spcBef>
              <a:spcAft>
                <a:spcPts val="0"/>
              </a:spcAft>
              <a:defRPr sz="1200" b="0" spc="10" baseline="0">
                <a:solidFill>
                  <a:schemeClr val="accent6"/>
                </a:solidFill>
                <a:latin typeface="+mj-lt"/>
              </a:defRPr>
            </a:lvl1pPr>
          </a:lstStyle>
          <a:p>
            <a:pPr lvl="0"/>
            <a:r>
              <a:rPr lang="en-US" dirty="0"/>
              <a:t>Click to edit Master text styles</a:t>
            </a:r>
            <a:endParaRPr lang="en-GB" dirty="0"/>
          </a:p>
        </p:txBody>
      </p:sp>
      <p:grpSp>
        <p:nvGrpSpPr>
          <p:cNvPr id="23" name="Group 22"/>
          <p:cNvGrpSpPr/>
          <p:nvPr userDrawn="1"/>
        </p:nvGrpSpPr>
        <p:grpSpPr>
          <a:xfrm>
            <a:off x="475200" y="2103649"/>
            <a:ext cx="188901" cy="197488"/>
            <a:chOff x="489966" y="2047068"/>
            <a:chExt cx="291054" cy="304285"/>
          </a:xfrm>
        </p:grpSpPr>
        <p:cxnSp>
          <p:nvCxnSpPr>
            <p:cNvPr id="24" name="Straight Connector 23"/>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userDrawn="1"/>
        </p:nvGrpSpPr>
        <p:grpSpPr>
          <a:xfrm>
            <a:off x="475200" y="3488400"/>
            <a:ext cx="188901" cy="197488"/>
            <a:chOff x="489966" y="3827804"/>
            <a:chExt cx="291054" cy="304285"/>
          </a:xfrm>
        </p:grpSpPr>
        <p:cxnSp>
          <p:nvCxnSpPr>
            <p:cNvPr id="27" name="Straight Connector 26"/>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itle Placeholder 3"/>
          <p:cNvSpPr>
            <a:spLocks noGrp="1"/>
          </p:cNvSpPr>
          <p:nvPr>
            <p:ph type="title" hasCustomPrompt="1"/>
          </p:nvPr>
        </p:nvSpPr>
        <p:spPr>
          <a:xfrm>
            <a:off x="475488" y="230400"/>
            <a:ext cx="4500000"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Tree>
    <p:extLst>
      <p:ext uri="{BB962C8B-B14F-4D97-AF65-F5344CB8AC3E}">
        <p14:creationId xmlns:p14="http://schemas.microsoft.com/office/powerpoint/2010/main" val="18610950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i's Intro">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625369" y="306000"/>
            <a:ext cx="2497338" cy="5760000"/>
            <a:chOff x="6625369" y="306000"/>
            <a:chExt cx="2497338" cy="5760000"/>
          </a:xfrm>
        </p:grpSpPr>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9"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5" name="Text Placeholder 6"/>
          <p:cNvSpPr>
            <a:spLocks noGrp="1"/>
          </p:cNvSpPr>
          <p:nvPr>
            <p:ph type="body" sz="quarter" idx="21"/>
          </p:nvPr>
        </p:nvSpPr>
        <p:spPr>
          <a:xfrm>
            <a:off x="6722038"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23" name="Title Placeholder 3"/>
          <p:cNvSpPr>
            <a:spLocks noGrp="1"/>
          </p:cNvSpPr>
          <p:nvPr>
            <p:ph type="title" hasCustomPrompt="1"/>
          </p:nvPr>
        </p:nvSpPr>
        <p:spPr>
          <a:xfrm>
            <a:off x="475199" y="230400"/>
            <a:ext cx="5794927" cy="82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5" name="Text Placeholder 3"/>
          <p:cNvSpPr>
            <a:spLocks noGrp="1"/>
          </p:cNvSpPr>
          <p:nvPr>
            <p:ph type="body" sz="quarter" idx="10"/>
          </p:nvPr>
        </p:nvSpPr>
        <p:spPr>
          <a:xfrm>
            <a:off x="475197" y="1620000"/>
            <a:ext cx="5794927"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14" name="Picture Placeholder 35"/>
          <p:cNvSpPr>
            <a:spLocks noGrp="1" noChangeAspect="1"/>
          </p:cNvSpPr>
          <p:nvPr>
            <p:ph type="pic" sz="quarter" idx="14"/>
          </p:nvPr>
        </p:nvSpPr>
        <p:spPr bwMode="gray">
          <a:xfrm>
            <a:off x="475486" y="3060000"/>
            <a:ext cx="5540907" cy="299144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 name="connsiteX0" fmla="*/ 0 w 5004000"/>
              <a:gd name="connsiteY0" fmla="*/ 0 h 3326485"/>
              <a:gd name="connsiteX1" fmla="*/ 5004000 w 5004000"/>
              <a:gd name="connsiteY1" fmla="*/ 0 h 3326485"/>
              <a:gd name="connsiteX2" fmla="*/ 3515673 w 5004000"/>
              <a:gd name="connsiteY2" fmla="*/ 3326126 h 3326485"/>
              <a:gd name="connsiteX3" fmla="*/ 0 w 5004000"/>
              <a:gd name="connsiteY3" fmla="*/ 3326485 h 3326485"/>
              <a:gd name="connsiteX4" fmla="*/ 0 w 5004000"/>
              <a:gd name="connsiteY4" fmla="*/ 0 h 3326485"/>
              <a:gd name="connsiteX0" fmla="*/ 0 w 5108817"/>
              <a:gd name="connsiteY0" fmla="*/ 0 h 3326485"/>
              <a:gd name="connsiteX1" fmla="*/ 5108817 w 5108817"/>
              <a:gd name="connsiteY1" fmla="*/ 0 h 3326485"/>
              <a:gd name="connsiteX2" fmla="*/ 3515673 w 5108817"/>
              <a:gd name="connsiteY2" fmla="*/ 3326126 h 3326485"/>
              <a:gd name="connsiteX3" fmla="*/ 0 w 5108817"/>
              <a:gd name="connsiteY3" fmla="*/ 3326485 h 3326485"/>
              <a:gd name="connsiteX4" fmla="*/ 0 w 5108817"/>
              <a:gd name="connsiteY4" fmla="*/ 0 h 332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817" h="3326485">
                <a:moveTo>
                  <a:pt x="0" y="0"/>
                </a:moveTo>
                <a:lnTo>
                  <a:pt x="5108817" y="0"/>
                </a:lnTo>
                <a:lnTo>
                  <a:pt x="3515673" y="3326126"/>
                </a:lnTo>
                <a:lnTo>
                  <a:pt x="0" y="3326485"/>
                </a:lnTo>
                <a:lnTo>
                  <a:pt x="0" y="0"/>
                </a:lnTo>
                <a:close/>
              </a:path>
            </a:pathLst>
          </a:custGeom>
          <a:noFill/>
        </p:spPr>
        <p:txBody>
          <a:bodyPr lIns="72000" bIns="36000" anchor="ctr" anchorCtr="0">
            <a:noAutofit/>
          </a:bodyPr>
          <a:lstStyle>
            <a:lvl1pPr algn="l">
              <a:defRPr sz="1400" b="0">
                <a:solidFill>
                  <a:schemeClr val="tx1"/>
                </a:solidFill>
              </a:defRPr>
            </a:lvl1pPr>
          </a:lstStyle>
          <a:p>
            <a:endParaRPr lang="en-GB" dirty="0"/>
          </a:p>
        </p:txBody>
      </p:sp>
      <p:sp>
        <p:nvSpPr>
          <p:cNvPr id="12"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6268309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1949113" cy="6721376"/>
          </a:xfrm>
          <a:prstGeom prst="rect">
            <a:avLst/>
          </a:prstGeom>
        </p:spPr>
      </p:pic>
      <p:sp>
        <p:nvSpPr>
          <p:cNvPr id="54" name="Text Placeholder 6"/>
          <p:cNvSpPr>
            <a:spLocks noGrp="1"/>
          </p:cNvSpPr>
          <p:nvPr>
            <p:ph type="body" sz="quarter" idx="18"/>
          </p:nvPr>
        </p:nvSpPr>
        <p:spPr>
          <a:xfrm>
            <a:off x="4224700"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5" name="Text Placeholder 6"/>
          <p:cNvSpPr>
            <a:spLocks noGrp="1"/>
          </p:cNvSpPr>
          <p:nvPr>
            <p:ph type="body" sz="quarter" idx="21"/>
          </p:nvPr>
        </p:nvSpPr>
        <p:spPr>
          <a:xfrm>
            <a:off x="6722038"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9"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4132063"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8" y="230400"/>
            <a:ext cx="3420000"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2"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8439162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Plain">
    <p:bg>
      <p:bgPr>
        <a:solidFill>
          <a:schemeClr val="bg1"/>
        </a:solidFill>
        <a:effectLst/>
      </p:bgPr>
    </p:bg>
    <p:spTree>
      <p:nvGrpSpPr>
        <p:cNvPr id="1" name=""/>
        <p:cNvGrpSpPr/>
        <p:nvPr/>
      </p:nvGrpSpPr>
      <p:grpSpPr>
        <a:xfrm>
          <a:off x="0" y="0"/>
          <a:ext cx="0" cy="0"/>
          <a:chOff x="0" y="0"/>
          <a:chExt cx="0" cy="0"/>
        </a:xfrm>
      </p:grpSpPr>
      <p:sp>
        <p:nvSpPr>
          <p:cNvPr id="54" name="Text Placeholder 6"/>
          <p:cNvSpPr>
            <a:spLocks noGrp="1"/>
          </p:cNvSpPr>
          <p:nvPr>
            <p:ph type="body" sz="quarter" idx="18"/>
          </p:nvPr>
        </p:nvSpPr>
        <p:spPr>
          <a:xfrm>
            <a:off x="4224700"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5" name="Text Placeholder 6"/>
          <p:cNvSpPr>
            <a:spLocks noGrp="1"/>
          </p:cNvSpPr>
          <p:nvPr>
            <p:ph type="body" sz="quarter" idx="21"/>
          </p:nvPr>
        </p:nvSpPr>
        <p:spPr>
          <a:xfrm>
            <a:off x="6722038"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9"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4132063"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8" y="230400"/>
            <a:ext cx="3420000"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3" name="Text Placeholder 5"/>
          <p:cNvSpPr>
            <a:spLocks noGrp="1"/>
          </p:cNvSpPr>
          <p:nvPr>
            <p:ph type="body" sz="quarter" idx="11"/>
          </p:nvPr>
        </p:nvSpPr>
        <p:spPr>
          <a:xfrm>
            <a:off x="475488" y="2339998"/>
            <a:ext cx="3420000" cy="2174400"/>
          </a:xfrm>
        </p:spPr>
        <p:txBody>
          <a:bodyPr/>
          <a:lstStyle>
            <a:lvl1pPr>
              <a:spcBef>
                <a:spcPts val="0"/>
              </a:spcBef>
              <a:spcAft>
                <a:spcPts val="0"/>
              </a:spcAft>
              <a:defRPr sz="1900" b="0" spc="10" baseline="0">
                <a:solidFill>
                  <a:schemeClr val="accent6"/>
                </a:solidFill>
                <a:latin typeface="+mj-lt"/>
              </a:defRPr>
            </a:lvl1pPr>
          </a:lstStyle>
          <a:p>
            <a:pPr lvl="0"/>
            <a:r>
              <a:rPr lang="en-US" dirty="0"/>
              <a:t>Click to edit Master text styles</a:t>
            </a:r>
            <a:endParaRPr lang="en-GB" dirty="0"/>
          </a:p>
        </p:txBody>
      </p:sp>
      <p:sp>
        <p:nvSpPr>
          <p:cNvPr id="12"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3677448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1949113" cy="6721376"/>
          </a:xfrm>
          <a:prstGeom prst="rect">
            <a:avLst/>
          </a:prstGeom>
        </p:spPr>
      </p:pic>
      <p:sp>
        <p:nvSpPr>
          <p:cNvPr id="55" name="Text Placeholder 6"/>
          <p:cNvSpPr>
            <a:spLocks noGrp="1"/>
          </p:cNvSpPr>
          <p:nvPr>
            <p:ph type="body" sz="quarter" idx="21"/>
          </p:nvPr>
        </p:nvSpPr>
        <p:spPr>
          <a:xfrm>
            <a:off x="6722038"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9"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8" y="230400"/>
            <a:ext cx="5796000"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1"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14290324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3420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000" y="906"/>
            <a:ext cx="11950726" cy="6720569"/>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a:solidFill>
                  <a:srgbClr val="000000"/>
                </a:solidFill>
              </a:rPr>
              <a:t>WORKING DRAFT</a:t>
            </a:r>
            <a:endParaRPr lang="en-US" sz="900" b="1" dirty="0">
              <a:solidFill>
                <a:srgbClr val="000000"/>
              </a:solidFill>
            </a:endParaRP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6:21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a:solidFill>
                  <a:srgbClr val="000000"/>
                </a:solidFill>
              </a:rPr>
              <a:t>Printed 5/4/2017 11:06 AM Pacific Standard Time</a:t>
            </a:r>
            <a:endParaRPr lang="en-US" sz="900" b="0" dirty="0">
              <a:solidFill>
                <a:srgbClr val="000000"/>
              </a:solidFill>
            </a:endParaRPr>
          </a:p>
        </p:txBody>
      </p:sp>
      <p:sp>
        <p:nvSpPr>
          <p:cNvPr id="14622"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7200" y="5281200"/>
            <a:ext cx="2817480" cy="381600"/>
          </a:xfrm>
          <a:prstGeom prst="rect">
            <a:avLst/>
          </a:prstGeom>
        </p:spPr>
      </p:pic>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sp>
        <p:nvSpPr>
          <p:cNvPr id="14" name="Subtitle"/>
          <p:cNvSpPr>
            <a:spLocks noGrp="1" noChangeArrowheads="1"/>
          </p:cNvSpPr>
          <p:nvPr>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
        <p:nvSpPr>
          <p:cNvPr id="18"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9680195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B Nerve Cell ">
    <p:bg>
      <p:bgPr>
        <a:solidFill>
          <a:schemeClr val="bg1"/>
        </a:solidFill>
        <a:effectLst/>
      </p:bgPr>
    </p:bg>
    <p:spTree>
      <p:nvGrpSpPr>
        <p:cNvPr id="1" name=""/>
        <p:cNvGrpSpPr/>
        <p:nvPr/>
      </p:nvGrpSpPr>
      <p:grpSpPr>
        <a:xfrm>
          <a:off x="0" y="0"/>
          <a:ext cx="0" cy="0"/>
          <a:chOff x="0" y="0"/>
          <a:chExt cx="0" cy="0"/>
        </a:xfrm>
      </p:grpSpPr>
      <p:sp>
        <p:nvSpPr>
          <p:cNvPr id="25" name="Text Placeholder 3"/>
          <p:cNvSpPr>
            <a:spLocks noGrp="1"/>
          </p:cNvSpPr>
          <p:nvPr>
            <p:ph type="body" sz="quarter" idx="10"/>
          </p:nvPr>
        </p:nvSpPr>
        <p:spPr>
          <a:xfrm>
            <a:off x="475197" y="900000"/>
            <a:ext cx="5794927"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188"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Title Placeholder 3"/>
          <p:cNvSpPr>
            <a:spLocks noGrp="1"/>
          </p:cNvSpPr>
          <p:nvPr>
            <p:ph type="title"/>
          </p:nvPr>
        </p:nvSpPr>
        <p:spPr>
          <a:xfrm>
            <a:off x="475488" y="230189"/>
            <a:ext cx="11049000"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7" name="Text Placeholder 6"/>
          <p:cNvSpPr>
            <a:spLocks noGrp="1"/>
          </p:cNvSpPr>
          <p:nvPr>
            <p:ph type="body" sz="quarter" idx="12"/>
          </p:nvPr>
        </p:nvSpPr>
        <p:spPr>
          <a:xfrm>
            <a:off x="475197"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12" name="Picture Placeholder 11"/>
          <p:cNvSpPr>
            <a:spLocks noGrp="1"/>
          </p:cNvSpPr>
          <p:nvPr>
            <p:ph type="pic" sz="quarter" idx="19"/>
          </p:nvPr>
        </p:nvSpPr>
        <p:spPr>
          <a:xfrm>
            <a:off x="1879198" y="2441579"/>
            <a:ext cx="936000" cy="936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51" name="Picture Placeholder 11"/>
          <p:cNvSpPr>
            <a:spLocks noGrp="1"/>
          </p:cNvSpPr>
          <p:nvPr>
            <p:ph type="pic" sz="quarter" idx="21"/>
          </p:nvPr>
        </p:nvSpPr>
        <p:spPr>
          <a:xfrm>
            <a:off x="4462054"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4" name="Picture Placeholder 11"/>
          <p:cNvSpPr>
            <a:spLocks noGrp="1"/>
          </p:cNvSpPr>
          <p:nvPr>
            <p:ph type="pic" sz="quarter" idx="23"/>
          </p:nvPr>
        </p:nvSpPr>
        <p:spPr>
          <a:xfrm>
            <a:off x="7044910"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7" name="Picture Placeholder 11"/>
          <p:cNvSpPr>
            <a:spLocks noGrp="1"/>
          </p:cNvSpPr>
          <p:nvPr>
            <p:ph type="pic" sz="quarter" idx="25"/>
          </p:nvPr>
        </p:nvSpPr>
        <p:spPr>
          <a:xfrm>
            <a:off x="1879198"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4" name="Picture Placeholder 11"/>
          <p:cNvSpPr>
            <a:spLocks noGrp="1"/>
          </p:cNvSpPr>
          <p:nvPr>
            <p:ph type="pic" sz="quarter" idx="27"/>
          </p:nvPr>
        </p:nvSpPr>
        <p:spPr>
          <a:xfrm>
            <a:off x="4462054"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7" name="Picture Placeholder 11"/>
          <p:cNvSpPr>
            <a:spLocks noGrp="1"/>
          </p:cNvSpPr>
          <p:nvPr>
            <p:ph type="pic" sz="quarter" idx="29"/>
          </p:nvPr>
        </p:nvSpPr>
        <p:spPr>
          <a:xfrm>
            <a:off x="7044910"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91" name="Text Placeholder 6"/>
          <p:cNvSpPr>
            <a:spLocks noGrp="1"/>
          </p:cNvSpPr>
          <p:nvPr>
            <p:ph type="body" sz="quarter" idx="30"/>
          </p:nvPr>
        </p:nvSpPr>
        <p:spPr>
          <a:xfrm>
            <a:off x="3058054"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2" name="Text Placeholder 6"/>
          <p:cNvSpPr>
            <a:spLocks noGrp="1"/>
          </p:cNvSpPr>
          <p:nvPr>
            <p:ph type="body" sz="quarter" idx="31"/>
          </p:nvPr>
        </p:nvSpPr>
        <p:spPr>
          <a:xfrm>
            <a:off x="5640910"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3" name="Text Placeholder 6"/>
          <p:cNvSpPr>
            <a:spLocks noGrp="1"/>
          </p:cNvSpPr>
          <p:nvPr>
            <p:ph type="body" sz="quarter" idx="32"/>
          </p:nvPr>
        </p:nvSpPr>
        <p:spPr>
          <a:xfrm>
            <a:off x="475197"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4" name="Text Placeholder 6"/>
          <p:cNvSpPr>
            <a:spLocks noGrp="1"/>
          </p:cNvSpPr>
          <p:nvPr>
            <p:ph type="body" sz="quarter" idx="33"/>
          </p:nvPr>
        </p:nvSpPr>
        <p:spPr>
          <a:xfrm>
            <a:off x="3058054"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95" name="Text Placeholder 6"/>
          <p:cNvSpPr>
            <a:spLocks noGrp="1"/>
          </p:cNvSpPr>
          <p:nvPr>
            <p:ph type="body" sz="quarter" idx="34"/>
          </p:nvPr>
        </p:nvSpPr>
        <p:spPr>
          <a:xfrm>
            <a:off x="5640910"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28" name="Picture Placeholder 11"/>
          <p:cNvSpPr>
            <a:spLocks noGrp="1"/>
          </p:cNvSpPr>
          <p:nvPr>
            <p:ph type="pic" sz="quarter" idx="35"/>
          </p:nvPr>
        </p:nvSpPr>
        <p:spPr>
          <a:xfrm>
            <a:off x="9627766"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0" name="Picture Placeholder 11"/>
          <p:cNvSpPr>
            <a:spLocks noGrp="1"/>
          </p:cNvSpPr>
          <p:nvPr>
            <p:ph type="pic" sz="quarter" idx="36"/>
          </p:nvPr>
        </p:nvSpPr>
        <p:spPr>
          <a:xfrm>
            <a:off x="9627766"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1" name="Text Placeholder 6"/>
          <p:cNvSpPr>
            <a:spLocks noGrp="1"/>
          </p:cNvSpPr>
          <p:nvPr>
            <p:ph type="body" sz="quarter" idx="37"/>
          </p:nvPr>
        </p:nvSpPr>
        <p:spPr>
          <a:xfrm>
            <a:off x="8223766"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32" name="Text Placeholder 6"/>
          <p:cNvSpPr>
            <a:spLocks noGrp="1"/>
          </p:cNvSpPr>
          <p:nvPr>
            <p:ph type="body" sz="quarter" idx="38"/>
          </p:nvPr>
        </p:nvSpPr>
        <p:spPr>
          <a:xfrm>
            <a:off x="8223766"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21"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22" name="SlideLogoText"/>
          <p:cNvSpPr>
            <a:spLocks noChangeArrowheads="1"/>
          </p:cNvSpPr>
          <p:nvPr userDrawn="1">
            <p:custDataLst>
              <p:tags r:id="rId3"/>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sp>
        <p:nvSpPr>
          <p:cNvPr id="23"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2024703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ies Cov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1949291" cy="6721475"/>
          </a:xfrm>
          <a:prstGeom prst="rect">
            <a:avLst/>
          </a:prstGeom>
        </p:spPr>
      </p:pic>
      <p:sp>
        <p:nvSpPr>
          <p:cNvPr id="4" name="Text Placeholder 3"/>
          <p:cNvSpPr>
            <a:spLocks noGrp="1"/>
          </p:cNvSpPr>
          <p:nvPr>
            <p:ph type="body" sz="quarter" idx="10"/>
          </p:nvPr>
        </p:nvSpPr>
        <p:spPr>
          <a:xfrm>
            <a:off x="475200" y="1620001"/>
            <a:ext cx="7506000" cy="540000"/>
          </a:xfrm>
        </p:spPr>
        <p:txBody>
          <a:bodyPr tIns="36000" anchor="t" anchorCtr="0">
            <a:noAutofit/>
          </a:bodyPr>
          <a:lstStyle>
            <a:lvl1pPr>
              <a:spcBef>
                <a:spcPts val="0"/>
              </a:spcBef>
              <a:spcAft>
                <a:spcPts val="0"/>
              </a:spcAft>
              <a:defRPr sz="2600" b="0">
                <a:solidFill>
                  <a:schemeClr val="tx1"/>
                </a:solidFill>
                <a:latin typeface="+mj-lt"/>
              </a:defRPr>
            </a:lvl1pPr>
          </a:lstStyle>
          <a:p>
            <a:pPr lvl="0"/>
            <a:r>
              <a:rPr lang="en-US" dirty="0"/>
              <a:t>Click to edit Master text styles</a:t>
            </a:r>
            <a:endParaRPr lang="en-GB" dirty="0"/>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6"/>
          <p:cNvSpPr>
            <a:spLocks noGrp="1"/>
          </p:cNvSpPr>
          <p:nvPr>
            <p:ph type="body" sz="quarter" idx="12"/>
          </p:nvPr>
        </p:nvSpPr>
        <p:spPr>
          <a:xfrm>
            <a:off x="475487"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11" name="Picture Placeholder 11"/>
          <p:cNvSpPr>
            <a:spLocks noGrp="1"/>
          </p:cNvSpPr>
          <p:nvPr>
            <p:ph type="pic" sz="quarter" idx="19"/>
          </p:nvPr>
        </p:nvSpPr>
        <p:spPr>
          <a:xfrm>
            <a:off x="1879488" y="2441579"/>
            <a:ext cx="936000" cy="936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14" name="Picture Placeholder 11"/>
          <p:cNvSpPr>
            <a:spLocks noGrp="1"/>
          </p:cNvSpPr>
          <p:nvPr>
            <p:ph type="pic" sz="quarter" idx="21"/>
          </p:nvPr>
        </p:nvSpPr>
        <p:spPr>
          <a:xfrm>
            <a:off x="4462344"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19" name="Picture Placeholder 11"/>
          <p:cNvSpPr>
            <a:spLocks noGrp="1"/>
          </p:cNvSpPr>
          <p:nvPr>
            <p:ph type="pic" sz="quarter" idx="23"/>
          </p:nvPr>
        </p:nvSpPr>
        <p:spPr>
          <a:xfrm>
            <a:off x="7045200"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2" name="Picture Placeholder 11"/>
          <p:cNvSpPr>
            <a:spLocks noGrp="1"/>
          </p:cNvSpPr>
          <p:nvPr>
            <p:ph type="pic" sz="quarter" idx="25"/>
          </p:nvPr>
        </p:nvSpPr>
        <p:spPr>
          <a:xfrm>
            <a:off x="1879488"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5" name="Picture Placeholder 11"/>
          <p:cNvSpPr>
            <a:spLocks noGrp="1"/>
          </p:cNvSpPr>
          <p:nvPr>
            <p:ph type="pic" sz="quarter" idx="27"/>
          </p:nvPr>
        </p:nvSpPr>
        <p:spPr>
          <a:xfrm>
            <a:off x="4462344"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8" name="Picture Placeholder 11"/>
          <p:cNvSpPr>
            <a:spLocks noGrp="1"/>
          </p:cNvSpPr>
          <p:nvPr>
            <p:ph type="pic" sz="quarter" idx="29"/>
          </p:nvPr>
        </p:nvSpPr>
        <p:spPr>
          <a:xfrm>
            <a:off x="7045200"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0" name="Text Placeholder 6"/>
          <p:cNvSpPr>
            <a:spLocks noGrp="1"/>
          </p:cNvSpPr>
          <p:nvPr>
            <p:ph type="body" sz="quarter" idx="30"/>
          </p:nvPr>
        </p:nvSpPr>
        <p:spPr>
          <a:xfrm>
            <a:off x="3058344"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31" name="Text Placeholder 6"/>
          <p:cNvSpPr>
            <a:spLocks noGrp="1"/>
          </p:cNvSpPr>
          <p:nvPr>
            <p:ph type="body" sz="quarter" idx="31"/>
          </p:nvPr>
        </p:nvSpPr>
        <p:spPr>
          <a:xfrm>
            <a:off x="5641200" y="240557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32" name="Text Placeholder 6"/>
          <p:cNvSpPr>
            <a:spLocks noGrp="1"/>
          </p:cNvSpPr>
          <p:nvPr>
            <p:ph type="body" sz="quarter" idx="32"/>
          </p:nvPr>
        </p:nvSpPr>
        <p:spPr>
          <a:xfrm>
            <a:off x="475487"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33" name="Text Placeholder 6"/>
          <p:cNvSpPr>
            <a:spLocks noGrp="1"/>
          </p:cNvSpPr>
          <p:nvPr>
            <p:ph type="body" sz="quarter" idx="33"/>
          </p:nvPr>
        </p:nvSpPr>
        <p:spPr>
          <a:xfrm>
            <a:off x="3058344"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34" name="Text Placeholder 6"/>
          <p:cNvSpPr>
            <a:spLocks noGrp="1"/>
          </p:cNvSpPr>
          <p:nvPr>
            <p:ph type="body" sz="quarter" idx="34"/>
          </p:nvPr>
        </p:nvSpPr>
        <p:spPr>
          <a:xfrm>
            <a:off x="5641200" y="3926289"/>
            <a:ext cx="1368000" cy="1368000"/>
          </a:xfrm>
        </p:spPr>
        <p:txBody>
          <a:bodyPr tIns="18000">
            <a:noAutofit/>
          </a:bodyPr>
          <a:lstStyle>
            <a:lvl1pPr>
              <a:spcBef>
                <a:spcPts val="0"/>
              </a:spcBef>
              <a:spcAft>
                <a:spcPts val="300"/>
              </a:spcAft>
              <a:defRPr sz="1100" b="0">
                <a:solidFill>
                  <a:schemeClr val="tx1"/>
                </a:solidFill>
              </a:defRPr>
            </a:lvl1pPr>
            <a:lvl2pPr>
              <a:defRPr sz="1200" b="0"/>
            </a:lvl2pPr>
            <a:lvl3pPr>
              <a:defRPr sz="1200" b="0"/>
            </a:lvl3pPr>
            <a:lvl4pPr>
              <a:defRPr sz="1200" b="0"/>
            </a:lvl4pPr>
            <a:lvl5pPr>
              <a:defRPr sz="1200" b="0"/>
            </a:lvl5pPr>
          </a:lstStyle>
          <a:p>
            <a:pPr lvl="0"/>
            <a:r>
              <a:rPr lang="en-US" dirty="0"/>
              <a:t>Click to edit</a:t>
            </a:r>
            <a:endParaRPr lang="en-GB" dirty="0"/>
          </a:p>
        </p:txBody>
      </p:sp>
      <p:sp>
        <p:nvSpPr>
          <p:cNvPr id="17"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7808869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One Column + Subtitle">
    <p:bg>
      <p:bgPr>
        <a:solidFill>
          <a:schemeClr val="bg1"/>
        </a:solidFill>
        <a:effectLst/>
      </p:bgPr>
    </p:bg>
    <p:spTree>
      <p:nvGrpSpPr>
        <p:cNvPr id="1" name=""/>
        <p:cNvGrpSpPr/>
        <p:nvPr/>
      </p:nvGrpSpPr>
      <p:grpSpPr>
        <a:xfrm>
          <a:off x="0" y="0"/>
          <a:ext cx="0" cy="0"/>
          <a:chOff x="0" y="0"/>
          <a:chExt cx="0" cy="0"/>
        </a:xfrm>
      </p:grpSpPr>
      <p:sp>
        <p:nvSpPr>
          <p:cNvPr id="56" name="Text Placeholder 6"/>
          <p:cNvSpPr>
            <a:spLocks noGrp="1"/>
          </p:cNvSpPr>
          <p:nvPr>
            <p:ph type="body" sz="quarter" idx="28"/>
          </p:nvPr>
        </p:nvSpPr>
        <p:spPr>
          <a:xfrm>
            <a:off x="9219375" y="230400"/>
            <a:ext cx="2304000" cy="5832000"/>
          </a:xfrm>
        </p:spPr>
        <p:txBody>
          <a:bodyPr tIns="54000">
            <a:noAutofit/>
          </a:bodyPr>
          <a:lstStyle>
            <a:lvl1pPr>
              <a:defRPr sz="1000" b="0">
                <a:solidFill>
                  <a:schemeClr val="accent6"/>
                </a:solidFill>
              </a:defRPr>
            </a:lvl1pPr>
            <a:lvl2pPr>
              <a:defRPr sz="1200" b="0"/>
            </a:lvl2pPr>
            <a:lvl3pPr>
              <a:defRPr sz="1200" b="0"/>
            </a:lvl3pPr>
            <a:lvl4pPr>
              <a:defRPr sz="1200" b="0"/>
            </a:lvl4pPr>
            <a:lvl5pPr>
              <a:defRPr sz="1200"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2"/>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dirty="0">
              <a:solidFill>
                <a:schemeClr val="tx1"/>
              </a:solidFill>
            </a:endParaRPr>
          </a:p>
        </p:txBody>
      </p:sp>
      <p:sp>
        <p:nvSpPr>
          <p:cNvPr id="8" name="SlideLogoText"/>
          <p:cNvSpPr>
            <a:spLocks noChangeArrowheads="1"/>
          </p:cNvSpPr>
          <p:nvPr userDrawn="1">
            <p:custDataLst>
              <p:tags r:id="rId1"/>
            </p:custDataLst>
          </p:nvPr>
        </p:nvSpPr>
        <p:spPr bwMode="gray">
          <a:xfrm>
            <a:off x="8142231" y="6508272"/>
            <a:ext cx="314348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60"/>
            <a:r>
              <a:rPr lang="en-GB" sz="800" kern="1200" baseline="0" dirty="0">
                <a:solidFill>
                  <a:schemeClr val="tx1"/>
                </a:solidFill>
                <a:latin typeface="Arial" charset="0"/>
                <a:ea typeface="+mn-ea"/>
                <a:cs typeface="+mn-cs"/>
              </a:rPr>
              <a:t>All content copyright © 2017 QuantumBlack, a McKinsey company </a:t>
            </a:r>
            <a:endParaRPr lang="en-US" sz="800" kern="1200" baseline="0" noProof="0" dirty="0">
              <a:solidFill>
                <a:schemeClr val="tx1"/>
              </a:solidFill>
              <a:latin typeface="Arial" charset="0"/>
              <a:ea typeface="+mn-ea"/>
              <a:cs typeface="+mn-cs"/>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p:nvPr>
        </p:nvSpPr>
        <p:spPr>
          <a:xfrm>
            <a:off x="475488" y="230400"/>
            <a:ext cx="8552424" cy="399600"/>
          </a:xfrm>
          <a:prstGeom prst="rect">
            <a:avLst/>
          </a:prstGeom>
        </p:spPr>
        <p:txBody>
          <a:bodyPr vert="horz" wrap="square" lIns="0" tIns="0" rIns="0" bIns="0" rtlCol="0" anchor="t" anchorCtr="0">
            <a:noAutofit/>
          </a:bodyPr>
          <a:lstStyle>
            <a:lvl1pPr>
              <a:defRPr lang="en-US" dirty="0"/>
            </a:lvl1pPr>
          </a:lstStyle>
          <a:p>
            <a:pPr lvl="0"/>
            <a:r>
              <a:rPr lang="en-US" dirty="0"/>
              <a:t>Click to edit Master title style</a:t>
            </a:r>
          </a:p>
        </p:txBody>
      </p:sp>
      <p:sp>
        <p:nvSpPr>
          <p:cNvPr id="13" name="Text Placeholder 3"/>
          <p:cNvSpPr>
            <a:spLocks noGrp="1"/>
          </p:cNvSpPr>
          <p:nvPr>
            <p:ph type="body" sz="quarter" idx="10"/>
          </p:nvPr>
        </p:nvSpPr>
        <p:spPr>
          <a:xfrm>
            <a:off x="475197" y="1620000"/>
            <a:ext cx="8550841"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6" name="Content Placeholder 5"/>
          <p:cNvSpPr>
            <a:spLocks noGrp="1"/>
          </p:cNvSpPr>
          <p:nvPr>
            <p:ph sz="quarter" idx="30"/>
          </p:nvPr>
        </p:nvSpPr>
        <p:spPr>
          <a:xfrm>
            <a:off x="475197" y="3182938"/>
            <a:ext cx="8550000" cy="2879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33850722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F9382F6-0422-4D6F-9724-B1D245A74E6A}"/>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2970"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8F9382F6-0422-4D6F-9724-B1D245A74E6A}"/>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0" y="1"/>
            <a:ext cx="11949113" cy="6721375"/>
          </a:xfrm>
          <a:prstGeom prst="rect">
            <a:avLst/>
          </a:prstGeom>
        </p:spPr>
      </p:pic>
      <p:sp>
        <p:nvSpPr>
          <p:cNvPr id="4" name="Text Placeholder 3"/>
          <p:cNvSpPr>
            <a:spLocks noGrp="1"/>
          </p:cNvSpPr>
          <p:nvPr>
            <p:ph type="body" sz="quarter" idx="10"/>
          </p:nvPr>
        </p:nvSpPr>
        <p:spPr>
          <a:xfrm>
            <a:off x="475199" y="1620001"/>
            <a:ext cx="5464801" cy="2880000"/>
          </a:xfrm>
        </p:spPr>
        <p:txBody>
          <a:bodyPr tIns="36000" anchor="t" anchorCtr="0">
            <a:noAutofit/>
          </a:bodyPr>
          <a:lstStyle>
            <a:lvl1pPr>
              <a:defRPr sz="2000" b="0">
                <a:solidFill>
                  <a:schemeClr val="accent6"/>
                </a:solidFill>
                <a:latin typeface="+mj-lt"/>
              </a:defRPr>
            </a:lvl1pPr>
          </a:lstStyle>
          <a:p>
            <a:pPr lvl="0"/>
            <a:r>
              <a:rPr lang="en-US" dirty="0"/>
              <a:t>Click to edit Master text styles</a:t>
            </a:r>
            <a:endParaRPr lang="en-GB" dirty="0"/>
          </a:p>
        </p:txBody>
      </p:sp>
      <p:cxnSp>
        <p:nvCxnSpPr>
          <p:cNvPr id="15" name="Straight Connector 14"/>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22621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1949113" cy="6721375"/>
          </a:xfrm>
          <a:prstGeom prst="rect">
            <a:avLst/>
          </a:prstGeom>
        </p:spPr>
      </p:pic>
      <p:sp>
        <p:nvSpPr>
          <p:cNvPr id="4" name="Text Placeholder 3"/>
          <p:cNvSpPr>
            <a:spLocks noGrp="1"/>
          </p:cNvSpPr>
          <p:nvPr>
            <p:ph type="body" sz="quarter" idx="10"/>
          </p:nvPr>
        </p:nvSpPr>
        <p:spPr>
          <a:xfrm>
            <a:off x="475201" y="2405579"/>
            <a:ext cx="5795999" cy="1368000"/>
          </a:xfrm>
        </p:spPr>
        <p:txBody>
          <a:bodyPr anchor="ctr" anchorCtr="0">
            <a:noAutofit/>
          </a:bodyPr>
          <a:lstStyle>
            <a:lvl1pPr>
              <a:defRPr sz="2000" b="0">
                <a:solidFill>
                  <a:schemeClr val="accent6"/>
                </a:solidFill>
                <a:latin typeface="+mj-lt"/>
              </a:defRPr>
            </a:lvl1pPr>
          </a:lstStyle>
          <a:p>
            <a:pPr lvl="0"/>
            <a:r>
              <a:rPr lang="en-US" dirty="0"/>
              <a:t>Click to edit Master text styles</a:t>
            </a:r>
            <a:endParaRPr lang="en-GB" dirty="0"/>
          </a:p>
        </p:txBody>
      </p:sp>
      <p:grpSp>
        <p:nvGrpSpPr>
          <p:cNvPr id="3" name="Group 2"/>
          <p:cNvGrpSpPr/>
          <p:nvPr userDrawn="1"/>
        </p:nvGrpSpPr>
        <p:grpSpPr>
          <a:xfrm>
            <a:off x="489966" y="2047068"/>
            <a:ext cx="291054" cy="304285"/>
            <a:chOff x="489966" y="2047068"/>
            <a:chExt cx="291054" cy="304285"/>
          </a:xfrm>
        </p:grpSpPr>
        <p:cxnSp>
          <p:nvCxnSpPr>
            <p:cNvPr id="8" name="Straight Connector 7"/>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userDrawn="1"/>
        </p:nvGrpSpPr>
        <p:grpSpPr>
          <a:xfrm>
            <a:off x="489966" y="3827805"/>
            <a:ext cx="291054" cy="304285"/>
            <a:chOff x="489966" y="3827804"/>
            <a:chExt cx="291054" cy="304285"/>
          </a:xfrm>
        </p:grpSpPr>
        <p:cxnSp>
          <p:nvCxnSpPr>
            <p:cNvPr id="10" name="Straight Connector 9"/>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1" hasCustomPrompt="1"/>
          </p:nvPr>
        </p:nvSpPr>
        <p:spPr>
          <a:xfrm>
            <a:off x="475202" y="4297016"/>
            <a:ext cx="3635999" cy="216000"/>
          </a:xfrm>
        </p:spPr>
        <p:txBody>
          <a:bodyPr anchor="b" anchorCtr="0">
            <a:noAutofit/>
          </a:bodyPr>
          <a:lstStyle>
            <a:lvl1pPr>
              <a:defRPr sz="1201" b="0"/>
            </a:lvl1pPr>
          </a:lstStyle>
          <a:p>
            <a:pPr lvl="0"/>
            <a:r>
              <a:rPr lang="en-US" dirty="0"/>
              <a:t>Name Here</a:t>
            </a:r>
            <a:endParaRPr lang="en-GB" dirty="0"/>
          </a:p>
        </p:txBody>
      </p:sp>
      <p:sp>
        <p:nvSpPr>
          <p:cNvPr id="14" name="Text Placeholder 12"/>
          <p:cNvSpPr>
            <a:spLocks noGrp="1"/>
          </p:cNvSpPr>
          <p:nvPr>
            <p:ph type="body" sz="quarter" idx="12" hasCustomPrompt="1"/>
          </p:nvPr>
        </p:nvSpPr>
        <p:spPr>
          <a:xfrm>
            <a:off x="475202" y="4521652"/>
            <a:ext cx="3635999" cy="216000"/>
          </a:xfrm>
        </p:spPr>
        <p:txBody>
          <a:bodyPr>
            <a:noAutofit/>
          </a:bodyPr>
          <a:lstStyle>
            <a:lvl1pPr>
              <a:defRPr sz="1201" b="0" baseline="0">
                <a:solidFill>
                  <a:schemeClr val="accent6"/>
                </a:solidFill>
              </a:defRPr>
            </a:lvl1pPr>
          </a:lstStyle>
          <a:p>
            <a:pPr lvl="0"/>
            <a:r>
              <a:rPr lang="en-US" dirty="0"/>
              <a:t>Job title, Company Name Here</a:t>
            </a:r>
            <a:endParaRPr lang="en-GB" dirty="0"/>
          </a:p>
        </p:txBody>
      </p:sp>
    </p:spTree>
    <p:extLst>
      <p:ext uri="{BB962C8B-B14F-4D97-AF65-F5344CB8AC3E}">
        <p14:creationId xmlns:p14="http://schemas.microsoft.com/office/powerpoint/2010/main" val="2339040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3994"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16" name="Picture Placeholder 5"/>
          <p:cNvSpPr>
            <a:spLocks noGrp="1"/>
          </p:cNvSpPr>
          <p:nvPr>
            <p:ph type="pic" sz="quarter" idx="10"/>
          </p:nvPr>
        </p:nvSpPr>
        <p:spPr bwMode="gray">
          <a:xfrm>
            <a:off x="3129113" y="1"/>
            <a:ext cx="8820000" cy="6721475"/>
          </a:xfrm>
          <a:custGeom>
            <a:avLst/>
            <a:gdLst>
              <a:gd name="connsiteX0" fmla="*/ 0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0 w 8820000"/>
              <a:gd name="connsiteY4" fmla="*/ 0 h 6721475"/>
              <a:gd name="connsiteX0" fmla="*/ 3889948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3889948 w 8820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0000" h="6721475">
                <a:moveTo>
                  <a:pt x="3889948" y="0"/>
                </a:moveTo>
                <a:lnTo>
                  <a:pt x="8820000" y="0"/>
                </a:lnTo>
                <a:lnTo>
                  <a:pt x="8820000" y="6721475"/>
                </a:lnTo>
                <a:lnTo>
                  <a:pt x="0" y="6721475"/>
                </a:lnTo>
                <a:lnTo>
                  <a:pt x="3889948" y="0"/>
                </a:lnTo>
                <a:close/>
              </a:path>
            </a:pathLst>
          </a:custGeom>
          <a:noFill/>
        </p:spPr>
        <p:txBody>
          <a:bodyPr anchor="ctr" anchorCtr="0"/>
          <a:lstStyle>
            <a:lvl1pPr algn="ctr">
              <a:defRPr b="0"/>
            </a:lvl1pPr>
          </a:lstStyle>
          <a:p>
            <a:endParaRPr lang="en-GB" dirty="0"/>
          </a:p>
        </p:txBody>
      </p:sp>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4" name="Title Placeholder 3"/>
          <p:cNvSpPr>
            <a:spLocks noGrp="1"/>
          </p:cNvSpPr>
          <p:nvPr>
            <p:ph type="title" hasCustomPrompt="1"/>
          </p:nvPr>
        </p:nvSpPr>
        <p:spPr>
          <a:xfrm>
            <a:off x="475488" y="230400"/>
            <a:ext cx="4500000" cy="1620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1"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12" name="SlideLogoText"/>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
        <p:nvSpPr>
          <p:cNvPr id="6" name="Text Placeholder 5"/>
          <p:cNvSpPr>
            <a:spLocks noGrp="1"/>
          </p:cNvSpPr>
          <p:nvPr>
            <p:ph type="body" sz="quarter" idx="11"/>
          </p:nvPr>
        </p:nvSpPr>
        <p:spPr>
          <a:xfrm>
            <a:off x="475490" y="2339998"/>
            <a:ext cx="3635999" cy="2174400"/>
          </a:xfrm>
        </p:spPr>
        <p:txBody>
          <a:bodyPr/>
          <a:lstStyle>
            <a:lvl1pPr>
              <a:spcBef>
                <a:spcPts val="0"/>
              </a:spcBef>
              <a:spcAft>
                <a:spcPts val="0"/>
              </a:spcAft>
              <a:defRPr sz="1899" b="0" spc="10" baseline="0">
                <a:solidFill>
                  <a:schemeClr val="accent6"/>
                </a:solidFill>
                <a:latin typeface="+mj-lt"/>
              </a:defRPr>
            </a:lvl1pPr>
          </a:lstStyle>
          <a:p>
            <a:pPr lvl="0"/>
            <a:r>
              <a:rPr lang="en-US" dirty="0"/>
              <a:t>Click to edit Master text styles</a:t>
            </a:r>
            <a:endParaRPr lang="en-GB" dirty="0"/>
          </a:p>
        </p:txBody>
      </p:sp>
    </p:spTree>
    <p:extLst>
      <p:ext uri="{BB962C8B-B14F-4D97-AF65-F5344CB8AC3E}">
        <p14:creationId xmlns:p14="http://schemas.microsoft.com/office/powerpoint/2010/main" val="8288481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5018"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16" name="Picture Placeholder 5"/>
          <p:cNvSpPr>
            <a:spLocks noGrp="1"/>
          </p:cNvSpPr>
          <p:nvPr>
            <p:ph type="pic" sz="quarter" idx="10"/>
          </p:nvPr>
        </p:nvSpPr>
        <p:spPr bwMode="gray">
          <a:xfrm>
            <a:off x="3129113" y="1"/>
            <a:ext cx="8820000" cy="6721475"/>
          </a:xfrm>
          <a:custGeom>
            <a:avLst/>
            <a:gdLst>
              <a:gd name="connsiteX0" fmla="*/ 0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0 w 8820000"/>
              <a:gd name="connsiteY4" fmla="*/ 0 h 6721475"/>
              <a:gd name="connsiteX0" fmla="*/ 3889948 w 8820000"/>
              <a:gd name="connsiteY0" fmla="*/ 0 h 6721475"/>
              <a:gd name="connsiteX1" fmla="*/ 8820000 w 8820000"/>
              <a:gd name="connsiteY1" fmla="*/ 0 h 6721475"/>
              <a:gd name="connsiteX2" fmla="*/ 8820000 w 8820000"/>
              <a:gd name="connsiteY2" fmla="*/ 6721475 h 6721475"/>
              <a:gd name="connsiteX3" fmla="*/ 0 w 8820000"/>
              <a:gd name="connsiteY3" fmla="*/ 6721475 h 6721475"/>
              <a:gd name="connsiteX4" fmla="*/ 3889948 w 8820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0000" h="6721475">
                <a:moveTo>
                  <a:pt x="3889948" y="0"/>
                </a:moveTo>
                <a:lnTo>
                  <a:pt x="8820000" y="0"/>
                </a:lnTo>
                <a:lnTo>
                  <a:pt x="8820000" y="6721475"/>
                </a:lnTo>
                <a:lnTo>
                  <a:pt x="0" y="6721475"/>
                </a:lnTo>
                <a:lnTo>
                  <a:pt x="3889948" y="0"/>
                </a:lnTo>
                <a:close/>
              </a:path>
            </a:pathLst>
          </a:custGeom>
          <a:noFill/>
        </p:spPr>
        <p:txBody>
          <a:bodyPr anchor="ctr" anchorCtr="0"/>
          <a:lstStyle>
            <a:lvl1pPr algn="ctr">
              <a:defRPr b="0"/>
            </a:lvl1pPr>
          </a:lstStyle>
          <a:p>
            <a:endParaRPr lang="en-GB" dirty="0"/>
          </a:p>
        </p:txBody>
      </p:sp>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1"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20" name="Text Placeholder 12"/>
          <p:cNvSpPr>
            <a:spLocks noGrp="1"/>
          </p:cNvSpPr>
          <p:nvPr>
            <p:ph type="body" sz="quarter" idx="12" hasCustomPrompt="1"/>
          </p:nvPr>
        </p:nvSpPr>
        <p:spPr>
          <a:xfrm>
            <a:off x="475202" y="3767076"/>
            <a:ext cx="3635999" cy="180000"/>
          </a:xfrm>
        </p:spPr>
        <p:txBody>
          <a:bodyPr anchor="b" anchorCtr="0">
            <a:noAutofit/>
          </a:bodyPr>
          <a:lstStyle>
            <a:lvl1pPr>
              <a:defRPr sz="1099" b="0"/>
            </a:lvl1pPr>
          </a:lstStyle>
          <a:p>
            <a:pPr lvl="0"/>
            <a:r>
              <a:rPr lang="en-US" dirty="0"/>
              <a:t>Name Here</a:t>
            </a:r>
            <a:endParaRPr lang="en-GB" dirty="0"/>
          </a:p>
        </p:txBody>
      </p:sp>
      <p:sp>
        <p:nvSpPr>
          <p:cNvPr id="21" name="Text Placeholder 12"/>
          <p:cNvSpPr>
            <a:spLocks noGrp="1"/>
          </p:cNvSpPr>
          <p:nvPr>
            <p:ph type="body" sz="quarter" idx="13" hasCustomPrompt="1"/>
          </p:nvPr>
        </p:nvSpPr>
        <p:spPr>
          <a:xfrm>
            <a:off x="475202" y="3960000"/>
            <a:ext cx="3635999" cy="180000"/>
          </a:xfrm>
        </p:spPr>
        <p:txBody>
          <a:bodyPr>
            <a:noAutofit/>
          </a:bodyPr>
          <a:lstStyle>
            <a:lvl1pPr>
              <a:defRPr sz="1099" b="0" baseline="0">
                <a:solidFill>
                  <a:schemeClr val="accent6"/>
                </a:solidFill>
              </a:defRPr>
            </a:lvl1pPr>
          </a:lstStyle>
          <a:p>
            <a:pPr lvl="0"/>
            <a:r>
              <a:rPr lang="en-US" dirty="0"/>
              <a:t>Job title, Company Name Here</a:t>
            </a:r>
            <a:endParaRPr lang="en-GB" dirty="0"/>
          </a:p>
        </p:txBody>
      </p:sp>
      <p:sp>
        <p:nvSpPr>
          <p:cNvPr id="22" name="Text Placeholder 5"/>
          <p:cNvSpPr>
            <a:spLocks noGrp="1"/>
          </p:cNvSpPr>
          <p:nvPr>
            <p:ph type="body" sz="quarter" idx="11"/>
          </p:nvPr>
        </p:nvSpPr>
        <p:spPr>
          <a:xfrm>
            <a:off x="475490" y="2339998"/>
            <a:ext cx="3635999" cy="1080000"/>
          </a:xfrm>
        </p:spPr>
        <p:txBody>
          <a:bodyPr anchor="ctr" anchorCtr="0"/>
          <a:lstStyle>
            <a:lvl1pPr>
              <a:spcBef>
                <a:spcPts val="0"/>
              </a:spcBef>
              <a:spcAft>
                <a:spcPts val="0"/>
              </a:spcAft>
              <a:defRPr sz="1201" b="0" spc="10" baseline="0">
                <a:solidFill>
                  <a:schemeClr val="accent6"/>
                </a:solidFill>
                <a:latin typeface="+mj-lt"/>
              </a:defRPr>
            </a:lvl1pPr>
          </a:lstStyle>
          <a:p>
            <a:pPr lvl="0"/>
            <a:r>
              <a:rPr lang="en-US" dirty="0"/>
              <a:t>Click to edit Master text styles</a:t>
            </a:r>
            <a:endParaRPr lang="en-GB" dirty="0"/>
          </a:p>
        </p:txBody>
      </p:sp>
      <p:grpSp>
        <p:nvGrpSpPr>
          <p:cNvPr id="23" name="Group 22"/>
          <p:cNvGrpSpPr/>
          <p:nvPr userDrawn="1"/>
        </p:nvGrpSpPr>
        <p:grpSpPr>
          <a:xfrm>
            <a:off x="475200" y="2103649"/>
            <a:ext cx="188902" cy="197488"/>
            <a:chOff x="489966" y="2047068"/>
            <a:chExt cx="291054" cy="304285"/>
          </a:xfrm>
        </p:grpSpPr>
        <p:cxnSp>
          <p:nvCxnSpPr>
            <p:cNvPr id="24" name="Straight Connector 23"/>
            <p:cNvCxnSpPr/>
            <p:nvPr userDrawn="1"/>
          </p:nvCxnSpPr>
          <p:spPr>
            <a:xfrm flipV="1">
              <a:off x="607441"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489966" y="2047068"/>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userDrawn="1"/>
        </p:nvGrpSpPr>
        <p:grpSpPr>
          <a:xfrm>
            <a:off x="475200" y="3488401"/>
            <a:ext cx="188902" cy="197488"/>
            <a:chOff x="489966" y="3827804"/>
            <a:chExt cx="291054" cy="304285"/>
          </a:xfrm>
        </p:grpSpPr>
        <p:cxnSp>
          <p:nvCxnSpPr>
            <p:cNvPr id="27" name="Straight Connector 26"/>
            <p:cNvCxnSpPr/>
            <p:nvPr userDrawn="1"/>
          </p:nvCxnSpPr>
          <p:spPr>
            <a:xfrm flipV="1">
              <a:off x="607441"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489966" y="3827804"/>
              <a:ext cx="173579" cy="304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itle Placeholder 3"/>
          <p:cNvSpPr>
            <a:spLocks noGrp="1"/>
          </p:cNvSpPr>
          <p:nvPr>
            <p:ph type="title" hasCustomPrompt="1"/>
          </p:nvPr>
        </p:nvSpPr>
        <p:spPr>
          <a:xfrm>
            <a:off x="475488" y="230400"/>
            <a:ext cx="4500000"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7" name="SlideLogoText">
            <a:extLst>
              <a:ext uri="{FF2B5EF4-FFF2-40B4-BE49-F238E27FC236}">
                <a16:creationId xmlns:a16="http://schemas.microsoft.com/office/drawing/2014/main" id="{56070D17-13A1-BD45-A346-7291AEB8F0F3}"/>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6676638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i's Intro">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625370" y="306000"/>
            <a:ext cx="2497338" cy="5760000"/>
            <a:chOff x="6625369" y="306000"/>
            <a:chExt cx="2497338" cy="5760000"/>
          </a:xfrm>
        </p:grpSpPr>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9"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5" name="Text Placeholder 6"/>
          <p:cNvSpPr>
            <a:spLocks noGrp="1"/>
          </p:cNvSpPr>
          <p:nvPr>
            <p:ph type="body" sz="quarter" idx="21"/>
          </p:nvPr>
        </p:nvSpPr>
        <p:spPr>
          <a:xfrm>
            <a:off x="6722038" y="230400"/>
            <a:ext cx="2304001" cy="5832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1" cy="5832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23" name="Title Placeholder 3"/>
          <p:cNvSpPr>
            <a:spLocks noGrp="1"/>
          </p:cNvSpPr>
          <p:nvPr>
            <p:ph type="title" hasCustomPrompt="1"/>
          </p:nvPr>
        </p:nvSpPr>
        <p:spPr>
          <a:xfrm>
            <a:off x="475200" y="230401"/>
            <a:ext cx="5794928" cy="82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5" name="Text Placeholder 3"/>
          <p:cNvSpPr>
            <a:spLocks noGrp="1"/>
          </p:cNvSpPr>
          <p:nvPr>
            <p:ph type="body" sz="quarter" idx="10"/>
          </p:nvPr>
        </p:nvSpPr>
        <p:spPr>
          <a:xfrm>
            <a:off x="475198" y="1620000"/>
            <a:ext cx="5794928"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14" name="Picture Placeholder 35"/>
          <p:cNvSpPr>
            <a:spLocks noGrp="1" noChangeAspect="1"/>
          </p:cNvSpPr>
          <p:nvPr>
            <p:ph type="pic" sz="quarter" idx="14"/>
          </p:nvPr>
        </p:nvSpPr>
        <p:spPr bwMode="gray">
          <a:xfrm>
            <a:off x="475487" y="3060001"/>
            <a:ext cx="5540907" cy="299144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 name="connsiteX0" fmla="*/ 0 w 5004000"/>
              <a:gd name="connsiteY0" fmla="*/ 0 h 3326485"/>
              <a:gd name="connsiteX1" fmla="*/ 5004000 w 5004000"/>
              <a:gd name="connsiteY1" fmla="*/ 0 h 3326485"/>
              <a:gd name="connsiteX2" fmla="*/ 3515673 w 5004000"/>
              <a:gd name="connsiteY2" fmla="*/ 3326126 h 3326485"/>
              <a:gd name="connsiteX3" fmla="*/ 0 w 5004000"/>
              <a:gd name="connsiteY3" fmla="*/ 3326485 h 3326485"/>
              <a:gd name="connsiteX4" fmla="*/ 0 w 5004000"/>
              <a:gd name="connsiteY4" fmla="*/ 0 h 3326485"/>
              <a:gd name="connsiteX0" fmla="*/ 0 w 5108817"/>
              <a:gd name="connsiteY0" fmla="*/ 0 h 3326485"/>
              <a:gd name="connsiteX1" fmla="*/ 5108817 w 5108817"/>
              <a:gd name="connsiteY1" fmla="*/ 0 h 3326485"/>
              <a:gd name="connsiteX2" fmla="*/ 3515673 w 5108817"/>
              <a:gd name="connsiteY2" fmla="*/ 3326126 h 3326485"/>
              <a:gd name="connsiteX3" fmla="*/ 0 w 5108817"/>
              <a:gd name="connsiteY3" fmla="*/ 3326485 h 3326485"/>
              <a:gd name="connsiteX4" fmla="*/ 0 w 5108817"/>
              <a:gd name="connsiteY4" fmla="*/ 0 h 332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817" h="3326485">
                <a:moveTo>
                  <a:pt x="0" y="0"/>
                </a:moveTo>
                <a:lnTo>
                  <a:pt x="5108817" y="0"/>
                </a:lnTo>
                <a:lnTo>
                  <a:pt x="3515673" y="3326126"/>
                </a:lnTo>
                <a:lnTo>
                  <a:pt x="0" y="3326485"/>
                </a:lnTo>
                <a:lnTo>
                  <a:pt x="0" y="0"/>
                </a:lnTo>
                <a:close/>
              </a:path>
            </a:pathLst>
          </a:custGeom>
          <a:noFill/>
        </p:spPr>
        <p:txBody>
          <a:bodyPr lIns="72000" bIns="36000" anchor="ctr" anchorCtr="0">
            <a:noAutofit/>
          </a:bodyPr>
          <a:lstStyle>
            <a:lvl1pPr algn="l">
              <a:defRPr sz="1399" b="0">
                <a:solidFill>
                  <a:schemeClr val="tx1"/>
                </a:solidFill>
              </a:defRPr>
            </a:lvl1pPr>
          </a:lstStyle>
          <a:p>
            <a:endParaRPr lang="en-GB" dirty="0"/>
          </a:p>
        </p:txBody>
      </p:sp>
      <p:sp>
        <p:nvSpPr>
          <p:cNvPr id="12" name="SlideLogoText">
            <a:extLst>
              <a:ext uri="{FF2B5EF4-FFF2-40B4-BE49-F238E27FC236}">
                <a16:creationId xmlns:a16="http://schemas.microsoft.com/office/drawing/2014/main" id="{3F7BC55D-3CF2-6947-A083-999203F160A4}"/>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4809473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ep Dive 1">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9"/>
          </p:nvPr>
        </p:nvSpPr>
        <p:spPr bwMode="gray">
          <a:xfrm>
            <a:off x="473075" y="2155825"/>
            <a:ext cx="8497670" cy="3906838"/>
          </a:xfrm>
          <a:custGeom>
            <a:avLst/>
            <a:gdLst>
              <a:gd name="connsiteX0" fmla="*/ 0 w 8497670"/>
              <a:gd name="connsiteY0" fmla="*/ 0 h 3906838"/>
              <a:gd name="connsiteX1" fmla="*/ 8497670 w 8497670"/>
              <a:gd name="connsiteY1" fmla="*/ 0 h 3906838"/>
              <a:gd name="connsiteX2" fmla="*/ 8497670 w 8497670"/>
              <a:gd name="connsiteY2" fmla="*/ 3906838 h 3906838"/>
              <a:gd name="connsiteX3" fmla="*/ 0 w 8497670"/>
              <a:gd name="connsiteY3" fmla="*/ 3906838 h 3906838"/>
              <a:gd name="connsiteX4" fmla="*/ 0 w 8497670"/>
              <a:gd name="connsiteY4" fmla="*/ 0 h 3906838"/>
              <a:gd name="connsiteX0" fmla="*/ 0 w 8497670"/>
              <a:gd name="connsiteY0" fmla="*/ 0 h 3906838"/>
              <a:gd name="connsiteX1" fmla="*/ 8497670 w 8497670"/>
              <a:gd name="connsiteY1" fmla="*/ 0 h 3906838"/>
              <a:gd name="connsiteX2" fmla="*/ 6229254 w 8497670"/>
              <a:gd name="connsiteY2" fmla="*/ 3906838 h 3906838"/>
              <a:gd name="connsiteX3" fmla="*/ 0 w 8497670"/>
              <a:gd name="connsiteY3" fmla="*/ 3906838 h 3906838"/>
              <a:gd name="connsiteX4" fmla="*/ 0 w 8497670"/>
              <a:gd name="connsiteY4" fmla="*/ 0 h 3906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670" h="3906838">
                <a:moveTo>
                  <a:pt x="0" y="0"/>
                </a:moveTo>
                <a:lnTo>
                  <a:pt x="8497670" y="0"/>
                </a:lnTo>
                <a:lnTo>
                  <a:pt x="6229254" y="3906838"/>
                </a:lnTo>
                <a:lnTo>
                  <a:pt x="0" y="3906838"/>
                </a:lnTo>
                <a:lnTo>
                  <a:pt x="0" y="0"/>
                </a:lnTo>
                <a:close/>
              </a:path>
            </a:pathLst>
          </a:custGeom>
          <a:noFill/>
        </p:spPr>
        <p:txBody>
          <a:bodyPr lIns="72000" anchor="ctr" anchorCtr="0"/>
          <a:lstStyle>
            <a:lvl1pPr>
              <a:defRPr sz="1399" b="0"/>
            </a:lvl1pPr>
          </a:lstStyle>
          <a:p>
            <a:endParaRPr lang="en-GB" dirty="0"/>
          </a:p>
        </p:txBody>
      </p:sp>
      <p:sp>
        <p:nvSpPr>
          <p:cNvPr id="56" name="Text Placeholder 6"/>
          <p:cNvSpPr>
            <a:spLocks noGrp="1"/>
          </p:cNvSpPr>
          <p:nvPr>
            <p:ph type="body" sz="quarter" idx="28"/>
          </p:nvPr>
        </p:nvSpPr>
        <p:spPr>
          <a:xfrm>
            <a:off x="9219375" y="230400"/>
            <a:ext cx="2304001" cy="5832000"/>
          </a:xfrm>
        </p:spPr>
        <p:txBody>
          <a:bodyPr tIns="36000">
            <a:noAutofit/>
          </a:bodyPr>
          <a:lstStyle>
            <a:lvl1pPr>
              <a:defRPr sz="1201"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23" name="Title Placeholder 3"/>
          <p:cNvSpPr>
            <a:spLocks noGrp="1"/>
          </p:cNvSpPr>
          <p:nvPr>
            <p:ph type="title" hasCustomPrompt="1"/>
          </p:nvPr>
        </p:nvSpPr>
        <p:spPr>
          <a:xfrm>
            <a:off x="475200" y="230401"/>
            <a:ext cx="5794928" cy="82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cxnSp>
        <p:nvCxnSpPr>
          <p:cNvPr id="29" name="Straight Connector 28"/>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SlideLogoText">
            <a:extLst>
              <a:ext uri="{FF2B5EF4-FFF2-40B4-BE49-F238E27FC236}">
                <a16:creationId xmlns:a16="http://schemas.microsoft.com/office/drawing/2014/main" id="{0B98D9D0-73C9-CC4F-BB26-01F1777360D2}"/>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7704923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1949113" cy="6721376"/>
          </a:xfrm>
          <a:prstGeom prst="rect">
            <a:avLst/>
          </a:prstGeom>
        </p:spPr>
      </p:pic>
      <p:sp>
        <p:nvSpPr>
          <p:cNvPr id="54" name="Text Placeholder 6"/>
          <p:cNvSpPr>
            <a:spLocks noGrp="1"/>
          </p:cNvSpPr>
          <p:nvPr>
            <p:ph type="body" sz="quarter" idx="18"/>
          </p:nvPr>
        </p:nvSpPr>
        <p:spPr>
          <a:xfrm>
            <a:off x="4224700"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5" name="Text Placeholder 6"/>
          <p:cNvSpPr>
            <a:spLocks noGrp="1"/>
          </p:cNvSpPr>
          <p:nvPr>
            <p:ph type="body" sz="quarter" idx="21"/>
          </p:nvPr>
        </p:nvSpPr>
        <p:spPr>
          <a:xfrm>
            <a:off x="6722038"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8"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4132064"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7" y="230400"/>
            <a:ext cx="3420001"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2" name="SlideLogoText">
            <a:extLst>
              <a:ext uri="{FF2B5EF4-FFF2-40B4-BE49-F238E27FC236}">
                <a16:creationId xmlns:a16="http://schemas.microsoft.com/office/drawing/2014/main" id="{C1CC4BB8-449D-8A40-A538-2650B15D6B8D}"/>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69282346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3523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1" name="Picture Placeholder 30"/>
          <p:cNvSpPr>
            <a:spLocks noGrp="1"/>
          </p:cNvSpPr>
          <p:nvPr>
            <p:ph type="pic" sz="quarter" idx="10"/>
          </p:nvPr>
        </p:nvSpPr>
        <p:spPr bwMode="gray">
          <a:xfrm>
            <a:off x="6030899" y="-1193"/>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400" b="0"/>
            </a:lvl1pPr>
          </a:lstStyle>
          <a:p>
            <a:endParaRPr lang="en-GB" dirty="0"/>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7964900" cy="6721475"/>
          </a:xfrm>
          <a:prstGeom prst="rect">
            <a:avLst/>
          </a:prstGeom>
        </p:spPr>
      </p:pic>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a:solidFill>
                  <a:srgbClr val="000000"/>
                </a:solidFill>
              </a:rPr>
              <a:t>WORKING DRAFT</a:t>
            </a:r>
            <a:endParaRPr lang="en-US" sz="900" b="1" dirty="0">
              <a:solidFill>
                <a:srgbClr val="000000"/>
              </a:solidFill>
            </a:endParaRP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6:21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a:solidFill>
                  <a:srgbClr val="000000"/>
                </a:solidFill>
              </a:rPr>
              <a:t>Printed 5/4/2017 11:06 AM Pacific Standard Time</a:t>
            </a:r>
            <a:endParaRPr lang="en-US" sz="900" b="0" dirty="0">
              <a:solidFill>
                <a:srgbClr val="000000"/>
              </a:solidFill>
            </a:endParaRPr>
          </a:p>
        </p:txBody>
      </p:sp>
      <p:sp>
        <p:nvSpPr>
          <p:cNvPr id="37" name="Subtitle"/>
          <p:cNvSpPr>
            <a:spLocks noGrp="1" noChangeArrowheads="1"/>
          </p:cNvSpPr>
          <p:nvPr userDrawn="1">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7200" y="5281200"/>
            <a:ext cx="2817480" cy="381600"/>
          </a:xfrm>
          <a:prstGeom prst="rect">
            <a:avLst/>
          </a:prstGeom>
        </p:spPr>
      </p:pic>
      <p:sp>
        <p:nvSpPr>
          <p:cNvPr id="23"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26" name="Straight Connector 25"/>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
        <p:nvSpPr>
          <p:cNvPr id="13"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109897099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Plain">
    <p:bg>
      <p:bgPr>
        <a:solidFill>
          <a:schemeClr val="bg1"/>
        </a:solidFill>
        <a:effectLst/>
      </p:bgPr>
    </p:bg>
    <p:spTree>
      <p:nvGrpSpPr>
        <p:cNvPr id="1" name=""/>
        <p:cNvGrpSpPr/>
        <p:nvPr/>
      </p:nvGrpSpPr>
      <p:grpSpPr>
        <a:xfrm>
          <a:off x="0" y="0"/>
          <a:ext cx="0" cy="0"/>
          <a:chOff x="0" y="0"/>
          <a:chExt cx="0" cy="0"/>
        </a:xfrm>
      </p:grpSpPr>
      <p:sp>
        <p:nvSpPr>
          <p:cNvPr id="54" name="Text Placeholder 6"/>
          <p:cNvSpPr>
            <a:spLocks noGrp="1"/>
          </p:cNvSpPr>
          <p:nvPr>
            <p:ph type="body" sz="quarter" idx="18"/>
          </p:nvPr>
        </p:nvSpPr>
        <p:spPr>
          <a:xfrm>
            <a:off x="4224700"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5" name="Text Placeholder 6"/>
          <p:cNvSpPr>
            <a:spLocks noGrp="1"/>
          </p:cNvSpPr>
          <p:nvPr>
            <p:ph type="body" sz="quarter" idx="21"/>
          </p:nvPr>
        </p:nvSpPr>
        <p:spPr>
          <a:xfrm>
            <a:off x="6722038"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8"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4132064"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7" y="230400"/>
            <a:ext cx="3420001"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3" name="Text Placeholder 5"/>
          <p:cNvSpPr>
            <a:spLocks noGrp="1"/>
          </p:cNvSpPr>
          <p:nvPr>
            <p:ph type="body" sz="quarter" idx="11"/>
          </p:nvPr>
        </p:nvSpPr>
        <p:spPr>
          <a:xfrm>
            <a:off x="475487" y="2339998"/>
            <a:ext cx="3420001" cy="2174400"/>
          </a:xfrm>
        </p:spPr>
        <p:txBody>
          <a:bodyPr/>
          <a:lstStyle>
            <a:lvl1pPr>
              <a:spcBef>
                <a:spcPts val="0"/>
              </a:spcBef>
              <a:spcAft>
                <a:spcPts val="0"/>
              </a:spcAft>
              <a:defRPr sz="1899" b="0" spc="10" baseline="0">
                <a:solidFill>
                  <a:schemeClr val="accent6"/>
                </a:solidFill>
                <a:latin typeface="+mj-lt"/>
              </a:defRPr>
            </a:lvl1pPr>
          </a:lstStyle>
          <a:p>
            <a:pPr lvl="0"/>
            <a:r>
              <a:rPr lang="en-US" dirty="0"/>
              <a:t>Click to edit Master text styles</a:t>
            </a:r>
            <a:endParaRPr lang="en-GB" dirty="0"/>
          </a:p>
        </p:txBody>
      </p:sp>
      <p:sp>
        <p:nvSpPr>
          <p:cNvPr id="12" name="SlideLogoText">
            <a:extLst>
              <a:ext uri="{FF2B5EF4-FFF2-40B4-BE49-F238E27FC236}">
                <a16:creationId xmlns:a16="http://schemas.microsoft.com/office/drawing/2014/main" id="{091CFA5C-B37E-6D48-8BDA-A6DB882DC777}"/>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6123802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1949113" cy="6721376"/>
          </a:xfrm>
          <a:prstGeom prst="rect">
            <a:avLst/>
          </a:prstGeom>
        </p:spPr>
      </p:pic>
      <p:sp>
        <p:nvSpPr>
          <p:cNvPr id="55" name="Text Placeholder 6"/>
          <p:cNvSpPr>
            <a:spLocks noGrp="1"/>
          </p:cNvSpPr>
          <p:nvPr>
            <p:ph type="body" sz="quarter" idx="21"/>
          </p:nvPr>
        </p:nvSpPr>
        <p:spPr>
          <a:xfrm>
            <a:off x="6722038"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56" name="Text Placeholder 6"/>
          <p:cNvSpPr>
            <a:spLocks noGrp="1"/>
          </p:cNvSpPr>
          <p:nvPr>
            <p:ph type="body" sz="quarter" idx="28"/>
          </p:nvPr>
        </p:nvSpPr>
        <p:spPr>
          <a:xfrm>
            <a:off x="9219375"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625368"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hasCustomPrompt="1"/>
          </p:nvPr>
        </p:nvSpPr>
        <p:spPr>
          <a:xfrm>
            <a:off x="475489" y="230400"/>
            <a:ext cx="5795999" cy="136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0" name="SlideLogoText">
            <a:extLst>
              <a:ext uri="{FF2B5EF4-FFF2-40B4-BE49-F238E27FC236}">
                <a16:creationId xmlns:a16="http://schemas.microsoft.com/office/drawing/2014/main" id="{EB8187FE-8691-7B4F-9C7F-5C744BCFFBE9}"/>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314443186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6042"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12"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p>
            <a:r>
              <a:rPr lang="en-US" dirty="0"/>
              <a:t>Click to edit Master title style</a:t>
            </a:r>
          </a:p>
        </p:txBody>
      </p:sp>
      <p:sp>
        <p:nvSpPr>
          <p:cNvPr id="7" name="SlideLogoText">
            <a:extLst>
              <a:ext uri="{FF2B5EF4-FFF2-40B4-BE49-F238E27FC236}">
                <a16:creationId xmlns:a16="http://schemas.microsoft.com/office/drawing/2014/main" id="{729CE14A-F203-2A47-8AB7-794AA042C5E1}"/>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81341181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ne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7066"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7" y="1619251"/>
            <a:ext cx="9115201" cy="1615827"/>
          </a:xfrm>
        </p:spPr>
        <p:txBody>
          <a:bodyPr wrap="square">
            <a:noAutofit/>
          </a:bodyPr>
          <a:lstStyle>
            <a:lvl2pPr>
              <a:defRPr>
                <a:solidFill>
                  <a:schemeClr val="accent6"/>
                </a:solidFill>
              </a:defRPr>
            </a:lvl2pPr>
            <a:lvl3pPr>
              <a:defRPr>
                <a:solidFill>
                  <a:schemeClr val="accent6"/>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3"/>
          <p:cNvSpPr>
            <a:spLocks noGrp="1"/>
          </p:cNvSpPr>
          <p:nvPr>
            <p:ph type="title"/>
          </p:nvPr>
        </p:nvSpPr>
        <p:spPr>
          <a:xfrm>
            <a:off x="475488" y="230189"/>
            <a:ext cx="11049001" cy="39960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8" name="SlideLogoText">
            <a:extLst>
              <a:ext uri="{FF2B5EF4-FFF2-40B4-BE49-F238E27FC236}">
                <a16:creationId xmlns:a16="http://schemas.microsoft.com/office/drawing/2014/main" id="{A24A78CC-C405-9F4E-9B0D-8BF85F4CCD3C}"/>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38735872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8090"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9" y="1619251"/>
            <a:ext cx="5304423" cy="1615827"/>
          </a:xfrm>
        </p:spPr>
        <p:txBody>
          <a:bodyPr wrap="square">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071637" y="1619251"/>
            <a:ext cx="5348287" cy="161582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p>
            <a:r>
              <a:rPr lang="en-US" dirty="0"/>
              <a:t>Click to edit Master title style</a:t>
            </a:r>
          </a:p>
        </p:txBody>
      </p:sp>
      <p:sp>
        <p:nvSpPr>
          <p:cNvPr id="12"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9" name="SlideLogoText">
            <a:extLst>
              <a:ext uri="{FF2B5EF4-FFF2-40B4-BE49-F238E27FC236}">
                <a16:creationId xmlns:a16="http://schemas.microsoft.com/office/drawing/2014/main" id="{DEF05878-6699-E44A-9C27-652C634EDBCA}"/>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8711063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5180927" y="1616399"/>
            <a:ext cx="5009989" cy="4500000"/>
            <a:chOff x="5180927" y="1616399"/>
            <a:chExt cx="5009988" cy="4500000"/>
          </a:xfrm>
        </p:grpSpPr>
        <p:cxnSp>
          <p:nvCxnSpPr>
            <p:cNvPr id="24" name="Straight Connector 23"/>
            <p:cNvCxnSpPr/>
            <p:nvPr userDrawn="1"/>
          </p:nvCxnSpPr>
          <p:spPr>
            <a:xfrm>
              <a:off x="5180927"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768552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019091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5487" y="3060001"/>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399" b="0">
                <a:solidFill>
                  <a:schemeClr val="tx1"/>
                </a:solidFill>
              </a:defRPr>
            </a:lvl1pPr>
          </a:lstStyle>
          <a:p>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2"/>
                </a:solidFill>
              </a:rPr>
              <a:pPr lvl="0"/>
              <a:t>‹#›</a:t>
            </a:fld>
            <a:endParaRPr lang="x-none" sz="800">
              <a:solidFill>
                <a:schemeClr val="tx2"/>
              </a:solidFill>
            </a:endParaRPr>
          </a:p>
        </p:txBody>
      </p:sp>
      <p:sp>
        <p:nvSpPr>
          <p:cNvPr id="4" name="Text Placeholder 3"/>
          <p:cNvSpPr>
            <a:spLocks noGrp="1"/>
          </p:cNvSpPr>
          <p:nvPr userDrawn="1">
            <p:ph type="body" sz="quarter" idx="10"/>
          </p:nvPr>
        </p:nvSpPr>
        <p:spPr>
          <a:xfrm>
            <a:off x="475487" y="1620000"/>
            <a:ext cx="4500000" cy="1152000"/>
          </a:xfrm>
        </p:spPr>
        <p:txBody>
          <a:bodyPr>
            <a:noAutofit/>
          </a:bodyPr>
          <a:lstStyle>
            <a:lvl1pPr>
              <a:lnSpc>
                <a:spcPct val="100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9" name="Title Placeholder 3"/>
          <p:cNvSpPr>
            <a:spLocks noGrp="1"/>
          </p:cNvSpPr>
          <p:nvPr userDrawn="1">
            <p:ph type="title"/>
          </p:nvPr>
        </p:nvSpPr>
        <p:spPr>
          <a:xfrm>
            <a:off x="475487" y="230187"/>
            <a:ext cx="11048399" cy="399600"/>
          </a:xfrm>
          <a:prstGeom prst="rect">
            <a:avLst/>
          </a:prstGeom>
        </p:spPr>
        <p:txBody>
          <a:bodyPr vert="horz" wrap="square" lIns="0" tIns="0" rIns="0" bIns="0" rtlCol="0" anchor="t" anchorCtr="0">
            <a:noAutofit/>
          </a:bodyPr>
          <a:lstStyle>
            <a:lvl1pPr>
              <a:defRPr lang="en-US" dirty="0"/>
            </a:lvl1pPr>
          </a:lstStyle>
          <a:p>
            <a:pPr lvl="0"/>
            <a:r>
              <a:rPr lang="en-US" dirty="0"/>
              <a:t>Click to edit Master title style</a:t>
            </a:r>
          </a:p>
        </p:txBody>
      </p:sp>
      <p:sp>
        <p:nvSpPr>
          <p:cNvPr id="3" name="Text Placeholder 2"/>
          <p:cNvSpPr>
            <a:spLocks noGrp="1"/>
          </p:cNvSpPr>
          <p:nvPr userDrawn="1">
            <p:ph type="body" sz="quarter" idx="22"/>
          </p:nvPr>
        </p:nvSpPr>
        <p:spPr>
          <a:xfrm>
            <a:off x="5259864" y="1620001"/>
            <a:ext cx="2304001" cy="192360"/>
          </a:xfrm>
        </p:spPr>
        <p:txBody>
          <a:bodyPr>
            <a:noAutofit/>
          </a:bodyPr>
          <a:lstStyle>
            <a:lvl1pPr>
              <a:lnSpc>
                <a:spcPts val="1500"/>
              </a:lnSpc>
              <a:spcBef>
                <a:spcPts val="0"/>
              </a:spcBef>
              <a:spcAft>
                <a:spcPts val="599"/>
              </a:spcAft>
              <a:defRPr sz="1201"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7766357" y="1620001"/>
            <a:ext cx="2304001" cy="192360"/>
          </a:xfrm>
        </p:spPr>
        <p:txBody>
          <a:bodyPr>
            <a:noAutofit/>
          </a:bodyPr>
          <a:lstStyle>
            <a:lvl1pPr>
              <a:lnSpc>
                <a:spcPts val="1500"/>
              </a:lnSpc>
              <a:spcBef>
                <a:spcPts val="0"/>
              </a:spcBef>
              <a:spcAft>
                <a:spcPts val="599"/>
              </a:spcAft>
              <a:defRPr sz="1201" b="1">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6" name="Text Placeholder 2"/>
          <p:cNvSpPr>
            <a:spLocks noGrp="1"/>
          </p:cNvSpPr>
          <p:nvPr>
            <p:ph type="body" sz="quarter" idx="25"/>
          </p:nvPr>
        </p:nvSpPr>
        <p:spPr>
          <a:xfrm>
            <a:off x="5259864" y="1897200"/>
            <a:ext cx="2304001" cy="4224228"/>
          </a:xfrm>
        </p:spPr>
        <p:txBody>
          <a:bodyPr>
            <a:noAutofit/>
          </a:bodyPr>
          <a:lstStyle>
            <a:lvl1pPr>
              <a:lnSpc>
                <a:spcPct val="100000"/>
              </a:lnSpc>
              <a:spcBef>
                <a:spcPts val="0"/>
              </a:spcBef>
              <a:spcAft>
                <a:spcPts val="599"/>
              </a:spcAft>
              <a:defRPr lang="en-US" sz="1201" b="0" baseline="0" dirty="0" smtClean="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7" name="Text Placeholder 2"/>
          <p:cNvSpPr>
            <a:spLocks noGrp="1"/>
          </p:cNvSpPr>
          <p:nvPr>
            <p:ph type="body" sz="quarter" idx="26"/>
          </p:nvPr>
        </p:nvSpPr>
        <p:spPr>
          <a:xfrm>
            <a:off x="7766357" y="1897200"/>
            <a:ext cx="2304001" cy="4224228"/>
          </a:xfrm>
        </p:spPr>
        <p:txBody>
          <a:bodyPr>
            <a:noAutofit/>
          </a:bodyPr>
          <a:lstStyle>
            <a:lvl1pPr>
              <a:lnSpc>
                <a:spcPct val="100000"/>
              </a:lnSpc>
              <a:spcBef>
                <a:spcPts val="0"/>
              </a:spcBef>
              <a:spcAft>
                <a:spcPts val="599"/>
              </a:spcAft>
              <a:defRPr lang="en-GB" sz="1201" b="0" baseline="0" dirty="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5" name="SlideLogoText">
            <a:extLst>
              <a:ext uri="{FF2B5EF4-FFF2-40B4-BE49-F238E27FC236}">
                <a16:creationId xmlns:a16="http://schemas.microsoft.com/office/drawing/2014/main" id="{EBF1D276-024C-CA4D-898B-7CDA62A58AB6}"/>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99477309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2">
    <p:bg>
      <p:bgPr>
        <a:solidFill>
          <a:schemeClr val="bg1"/>
        </a:solidFill>
        <a:effectLst/>
      </p:bgPr>
    </p:bg>
    <p:spTree>
      <p:nvGrpSpPr>
        <p:cNvPr id="1" name=""/>
        <p:cNvGrpSpPr/>
        <p:nvPr/>
      </p:nvGrpSpPr>
      <p:grpSpPr>
        <a:xfrm>
          <a:off x="0" y="0"/>
          <a:ext cx="0" cy="0"/>
          <a:chOff x="0" y="0"/>
          <a:chExt cx="0" cy="0"/>
        </a:xfrm>
      </p:grpSpPr>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23" name="Title Placeholder 3"/>
          <p:cNvSpPr>
            <a:spLocks noGrp="1"/>
          </p:cNvSpPr>
          <p:nvPr>
            <p:ph type="title" hasCustomPrompt="1"/>
          </p:nvPr>
        </p:nvSpPr>
        <p:spPr>
          <a:xfrm>
            <a:off x="475200" y="230401"/>
            <a:ext cx="5794928" cy="828000"/>
          </a:xfrm>
          <a:prstGeom prst="rect">
            <a:avLst/>
          </a:prstGeom>
        </p:spPr>
        <p:txBody>
          <a:bodyPr vert="horz" wrap="square" lIns="0" tIns="0" rIns="0" bIns="0" rtlCol="0" anchor="t" anchorCtr="0">
            <a:noAutofit/>
          </a:bodyPr>
          <a:lstStyle>
            <a:lvl1pPr>
              <a:defRPr lang="en-US" dirty="0"/>
            </a:lvl1pPr>
          </a:lstStyle>
          <a:p>
            <a:pPr lvl="0"/>
            <a:r>
              <a:rPr lang="en-US" dirty="0"/>
              <a:t>Click to edit Master </a:t>
            </a:r>
            <a:br>
              <a:rPr lang="en-US" dirty="0"/>
            </a:br>
            <a:r>
              <a:rPr lang="en-US" dirty="0"/>
              <a:t>title style</a:t>
            </a:r>
          </a:p>
        </p:txBody>
      </p:sp>
      <p:sp>
        <p:nvSpPr>
          <p:cNvPr id="15" name="Text Placeholder 3"/>
          <p:cNvSpPr>
            <a:spLocks noGrp="1"/>
          </p:cNvSpPr>
          <p:nvPr>
            <p:ph type="body" sz="quarter" idx="10"/>
          </p:nvPr>
        </p:nvSpPr>
        <p:spPr>
          <a:xfrm>
            <a:off x="475198" y="1620000"/>
            <a:ext cx="5794928"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14" name="Picture Placeholder 35"/>
          <p:cNvSpPr>
            <a:spLocks noGrp="1" noChangeAspect="1"/>
          </p:cNvSpPr>
          <p:nvPr>
            <p:ph type="pic" sz="quarter" idx="14"/>
          </p:nvPr>
        </p:nvSpPr>
        <p:spPr bwMode="gray">
          <a:xfrm>
            <a:off x="475487" y="3060001"/>
            <a:ext cx="5540907" cy="299144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 name="connsiteX0" fmla="*/ 0 w 5004000"/>
              <a:gd name="connsiteY0" fmla="*/ 0 h 3326485"/>
              <a:gd name="connsiteX1" fmla="*/ 5004000 w 5004000"/>
              <a:gd name="connsiteY1" fmla="*/ 0 h 3326485"/>
              <a:gd name="connsiteX2" fmla="*/ 3515673 w 5004000"/>
              <a:gd name="connsiteY2" fmla="*/ 3326126 h 3326485"/>
              <a:gd name="connsiteX3" fmla="*/ 0 w 5004000"/>
              <a:gd name="connsiteY3" fmla="*/ 3326485 h 3326485"/>
              <a:gd name="connsiteX4" fmla="*/ 0 w 5004000"/>
              <a:gd name="connsiteY4" fmla="*/ 0 h 3326485"/>
              <a:gd name="connsiteX0" fmla="*/ 0 w 5108817"/>
              <a:gd name="connsiteY0" fmla="*/ 0 h 3326485"/>
              <a:gd name="connsiteX1" fmla="*/ 5108817 w 5108817"/>
              <a:gd name="connsiteY1" fmla="*/ 0 h 3326485"/>
              <a:gd name="connsiteX2" fmla="*/ 3515673 w 5108817"/>
              <a:gd name="connsiteY2" fmla="*/ 3326126 h 3326485"/>
              <a:gd name="connsiteX3" fmla="*/ 0 w 5108817"/>
              <a:gd name="connsiteY3" fmla="*/ 3326485 h 3326485"/>
              <a:gd name="connsiteX4" fmla="*/ 0 w 5108817"/>
              <a:gd name="connsiteY4" fmla="*/ 0 h 332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817" h="3326485">
                <a:moveTo>
                  <a:pt x="0" y="0"/>
                </a:moveTo>
                <a:lnTo>
                  <a:pt x="5108817" y="0"/>
                </a:lnTo>
                <a:lnTo>
                  <a:pt x="3515673" y="3326126"/>
                </a:lnTo>
                <a:lnTo>
                  <a:pt x="0" y="3326485"/>
                </a:lnTo>
                <a:lnTo>
                  <a:pt x="0" y="0"/>
                </a:lnTo>
                <a:close/>
              </a:path>
            </a:pathLst>
          </a:custGeom>
          <a:noFill/>
        </p:spPr>
        <p:txBody>
          <a:bodyPr lIns="72000" bIns="36000" anchor="ctr" anchorCtr="0">
            <a:noAutofit/>
          </a:bodyPr>
          <a:lstStyle>
            <a:lvl1pPr algn="l">
              <a:defRPr sz="1399" b="0">
                <a:solidFill>
                  <a:schemeClr val="tx1"/>
                </a:solidFill>
              </a:defRPr>
            </a:lvl1pPr>
          </a:lstStyle>
          <a:p>
            <a:endParaRPr lang="en-GB" dirty="0"/>
          </a:p>
        </p:txBody>
      </p:sp>
      <p:grpSp>
        <p:nvGrpSpPr>
          <p:cNvPr id="2" name="Group 1"/>
          <p:cNvGrpSpPr/>
          <p:nvPr userDrawn="1"/>
        </p:nvGrpSpPr>
        <p:grpSpPr>
          <a:xfrm>
            <a:off x="7685526" y="1616399"/>
            <a:ext cx="2505390" cy="4500000"/>
            <a:chOff x="7685525" y="1616399"/>
            <a:chExt cx="2505390" cy="4500000"/>
          </a:xfrm>
        </p:grpSpPr>
        <p:cxnSp>
          <p:nvCxnSpPr>
            <p:cNvPr id="29" name="Straight Connector 28"/>
            <p:cNvCxnSpPr/>
            <p:nvPr userDrawn="1"/>
          </p:nvCxnSpPr>
          <p:spPr>
            <a:xfrm>
              <a:off x="768552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10190915" y="1616399"/>
              <a:ext cx="0" cy="4500000"/>
            </a:xfrm>
            <a:prstGeom prst="line">
              <a:avLst/>
            </a:prstGeom>
            <a:ln w="63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2" name="Text Placeholder 2"/>
          <p:cNvSpPr>
            <a:spLocks noGrp="1"/>
          </p:cNvSpPr>
          <p:nvPr userDrawn="1">
            <p:ph type="body" sz="quarter" idx="26"/>
          </p:nvPr>
        </p:nvSpPr>
        <p:spPr>
          <a:xfrm>
            <a:off x="7766357" y="1584000"/>
            <a:ext cx="2304001" cy="4505029"/>
          </a:xfrm>
        </p:spPr>
        <p:txBody>
          <a:bodyPr>
            <a:noAutofit/>
          </a:bodyPr>
          <a:lstStyle>
            <a:lvl1pPr>
              <a:lnSpc>
                <a:spcPct val="100000"/>
              </a:lnSpc>
              <a:spcBef>
                <a:spcPts val="0"/>
              </a:spcBef>
              <a:spcAft>
                <a:spcPts val="599"/>
              </a:spcAft>
              <a:defRPr lang="en-GB" sz="1201" b="0" baseline="0" dirty="0">
                <a:solidFill>
                  <a:schemeClr val="accent6"/>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1" name="SlideLogoText">
            <a:extLst>
              <a:ext uri="{FF2B5EF4-FFF2-40B4-BE49-F238E27FC236}">
                <a16:creationId xmlns:a16="http://schemas.microsoft.com/office/drawing/2014/main" id="{EC13C1BC-B34A-604F-81A9-D6C74994FAFB}"/>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67689416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Bios">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29114"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14"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5" name="Text Placeholder 12"/>
          <p:cNvSpPr>
            <a:spLocks noGrp="1"/>
          </p:cNvSpPr>
          <p:nvPr>
            <p:ph type="body" sz="quarter" idx="10" hasCustomPrompt="1"/>
          </p:nvPr>
        </p:nvSpPr>
        <p:spPr>
          <a:xfrm>
            <a:off x="475490" y="2962801"/>
            <a:ext cx="2113200" cy="169277"/>
          </a:xfrm>
        </p:spPr>
        <p:txBody>
          <a:bodyPr vert="horz" wrap="square" lIns="0" tIns="0" rIns="0" bIns="0" rtlCol="0">
            <a:noAutofit/>
          </a:bodyPr>
          <a:lstStyle>
            <a:lvl1pPr>
              <a:defRPr lang="en-US" sz="1099" dirty="0"/>
            </a:lvl1pPr>
          </a:lstStyle>
          <a:p>
            <a:pPr lvl="0"/>
            <a:r>
              <a:rPr lang="en-US" dirty="0"/>
              <a:t>Click to edit text styles</a:t>
            </a:r>
          </a:p>
        </p:txBody>
      </p:sp>
      <p:sp>
        <p:nvSpPr>
          <p:cNvPr id="46" name="Picture Placeholder 3"/>
          <p:cNvSpPr>
            <a:spLocks noGrp="1"/>
          </p:cNvSpPr>
          <p:nvPr>
            <p:ph type="pic" sz="quarter" idx="11"/>
          </p:nvPr>
        </p:nvSpPr>
        <p:spPr>
          <a:xfrm>
            <a:off x="475490"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47" name="Text Placeholder 6"/>
          <p:cNvSpPr>
            <a:spLocks noGrp="1"/>
          </p:cNvSpPr>
          <p:nvPr>
            <p:ph type="body" sz="quarter" idx="12"/>
          </p:nvPr>
        </p:nvSpPr>
        <p:spPr>
          <a:xfrm>
            <a:off x="475490"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48" name="Text Placeholder 12"/>
          <p:cNvSpPr>
            <a:spLocks noGrp="1"/>
          </p:cNvSpPr>
          <p:nvPr>
            <p:ph type="body" sz="quarter" idx="13" hasCustomPrompt="1"/>
          </p:nvPr>
        </p:nvSpPr>
        <p:spPr>
          <a:xfrm>
            <a:off x="2707947" y="2962801"/>
            <a:ext cx="2113200" cy="169277"/>
          </a:xfrm>
        </p:spPr>
        <p:txBody>
          <a:bodyPr vert="horz" wrap="square" lIns="0" tIns="0" rIns="0" bIns="0" rtlCol="0">
            <a:noAutofit/>
          </a:bodyPr>
          <a:lstStyle>
            <a:lvl1pPr>
              <a:defRPr lang="en-US" sz="1099" dirty="0"/>
            </a:lvl1pPr>
          </a:lstStyle>
          <a:p>
            <a:pPr lvl="0"/>
            <a:r>
              <a:rPr lang="en-US" dirty="0"/>
              <a:t>Click to edit text styles</a:t>
            </a:r>
          </a:p>
        </p:txBody>
      </p:sp>
      <p:sp>
        <p:nvSpPr>
          <p:cNvPr id="49" name="Picture Placeholder 3"/>
          <p:cNvSpPr>
            <a:spLocks noGrp="1"/>
          </p:cNvSpPr>
          <p:nvPr>
            <p:ph type="pic" sz="quarter" idx="14"/>
          </p:nvPr>
        </p:nvSpPr>
        <p:spPr>
          <a:xfrm>
            <a:off x="27079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50"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60" name="Text Placeholder 12"/>
          <p:cNvSpPr>
            <a:spLocks noGrp="1"/>
          </p:cNvSpPr>
          <p:nvPr>
            <p:ph type="body" sz="quarter" idx="16" hasCustomPrompt="1"/>
          </p:nvPr>
        </p:nvSpPr>
        <p:spPr>
          <a:xfrm>
            <a:off x="4940407"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61" name="Picture Placeholder 3"/>
          <p:cNvSpPr>
            <a:spLocks noGrp="1"/>
          </p:cNvSpPr>
          <p:nvPr>
            <p:ph type="pic" sz="quarter" idx="17"/>
          </p:nvPr>
        </p:nvSpPr>
        <p:spPr>
          <a:xfrm>
            <a:off x="494040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62" name="Text Placeholder 6"/>
          <p:cNvSpPr>
            <a:spLocks noGrp="1"/>
          </p:cNvSpPr>
          <p:nvPr>
            <p:ph type="body" sz="quarter" idx="18"/>
          </p:nvPr>
        </p:nvSpPr>
        <p:spPr>
          <a:xfrm>
            <a:off x="4940407"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63" name="Text Placeholder 12"/>
          <p:cNvSpPr>
            <a:spLocks noGrp="1"/>
          </p:cNvSpPr>
          <p:nvPr>
            <p:ph type="body" sz="quarter" idx="19" hasCustomPrompt="1"/>
          </p:nvPr>
        </p:nvSpPr>
        <p:spPr>
          <a:xfrm>
            <a:off x="7172866"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64" name="Picture Placeholder 3"/>
          <p:cNvSpPr>
            <a:spLocks noGrp="1"/>
          </p:cNvSpPr>
          <p:nvPr>
            <p:ph type="pic" sz="quarter" idx="20"/>
          </p:nvPr>
        </p:nvSpPr>
        <p:spPr>
          <a:xfrm>
            <a:off x="7172866"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65" name="Text Placeholder 6"/>
          <p:cNvSpPr>
            <a:spLocks noGrp="1"/>
          </p:cNvSpPr>
          <p:nvPr>
            <p:ph type="body" sz="quarter" idx="21"/>
          </p:nvPr>
        </p:nvSpPr>
        <p:spPr>
          <a:xfrm>
            <a:off x="7172866"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66" name="Text Placeholder 12"/>
          <p:cNvSpPr>
            <a:spLocks noGrp="1"/>
          </p:cNvSpPr>
          <p:nvPr>
            <p:ph type="body" sz="quarter" idx="22" hasCustomPrompt="1"/>
          </p:nvPr>
        </p:nvSpPr>
        <p:spPr>
          <a:xfrm>
            <a:off x="9401047"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67" name="Picture Placeholder 3"/>
          <p:cNvSpPr>
            <a:spLocks noGrp="1"/>
          </p:cNvSpPr>
          <p:nvPr>
            <p:ph type="pic" sz="quarter" idx="23"/>
          </p:nvPr>
        </p:nvSpPr>
        <p:spPr>
          <a:xfrm>
            <a:off x="94010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68" name="Text Placeholder 6"/>
          <p:cNvSpPr>
            <a:spLocks noGrp="1"/>
          </p:cNvSpPr>
          <p:nvPr>
            <p:ph type="body" sz="quarter" idx="24"/>
          </p:nvPr>
        </p:nvSpPr>
        <p:spPr>
          <a:xfrm>
            <a:off x="9401047"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69" name="Text Placeholder 12"/>
          <p:cNvSpPr>
            <a:spLocks noGrp="1"/>
          </p:cNvSpPr>
          <p:nvPr>
            <p:ph type="body" sz="quarter" idx="26" hasCustomPrompt="1"/>
          </p:nvPr>
        </p:nvSpPr>
        <p:spPr>
          <a:xfrm>
            <a:off x="494040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0" name="Text Placeholder 12"/>
          <p:cNvSpPr>
            <a:spLocks noGrp="1"/>
          </p:cNvSpPr>
          <p:nvPr>
            <p:ph type="body" sz="quarter" idx="27" hasCustomPrompt="1"/>
          </p:nvPr>
        </p:nvSpPr>
        <p:spPr>
          <a:xfrm>
            <a:off x="717286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1" name="Text Placeholder 12"/>
          <p:cNvSpPr>
            <a:spLocks noGrp="1"/>
          </p:cNvSpPr>
          <p:nvPr>
            <p:ph type="body" sz="quarter" idx="28" hasCustomPrompt="1"/>
          </p:nvPr>
        </p:nvSpPr>
        <p:spPr>
          <a:xfrm>
            <a:off x="940104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2"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73" name="Text Placeholder 12"/>
          <p:cNvSpPr>
            <a:spLocks noGrp="1"/>
          </p:cNvSpPr>
          <p:nvPr>
            <p:ph type="body" sz="quarter" idx="30" hasCustomPrompt="1"/>
          </p:nvPr>
        </p:nvSpPr>
        <p:spPr>
          <a:xfrm>
            <a:off x="475490"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 name="Group 1"/>
          <p:cNvGrpSpPr/>
          <p:nvPr userDrawn="1"/>
        </p:nvGrpSpPr>
        <p:grpSpPr>
          <a:xfrm>
            <a:off x="475489" y="3430800"/>
            <a:ext cx="11043035" cy="0"/>
            <a:chOff x="475488" y="3430800"/>
            <a:chExt cx="11043035" cy="0"/>
          </a:xfrm>
        </p:grpSpPr>
        <p:sp>
          <p:nvSpPr>
            <p:cNvPr id="29"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0"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3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35" name="SlideLogoText">
            <a:extLst>
              <a:ext uri="{FF2B5EF4-FFF2-40B4-BE49-F238E27FC236}">
                <a16:creationId xmlns:a16="http://schemas.microsoft.com/office/drawing/2014/main" id="{26CD3D08-1ACA-934F-914D-22FA3E3ED896}"/>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07789768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Bios">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screen">
            <a:extLst>
              <a:ext uri="{28A0092B-C50C-407E-A947-70E740481C1C}">
                <a14:useLocalDpi xmlns:a14="http://schemas.microsoft.com/office/drawing/2010/main"/>
              </a:ext>
            </a:extLst>
          </a:blip>
          <a:srcRect r="65592"/>
          <a:stretch/>
        </p:blipFill>
        <p:spPr>
          <a:xfrm>
            <a:off x="0" y="1"/>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30138"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90" y="1589"/>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14"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7"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3" name="Text Placeholder 6"/>
          <p:cNvSpPr>
            <a:spLocks noGrp="1"/>
          </p:cNvSpPr>
          <p:nvPr>
            <p:ph type="body" sz="quarter" idx="18"/>
          </p:nvPr>
        </p:nvSpPr>
        <p:spPr>
          <a:xfrm>
            <a:off x="4940407"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6"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6"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6" name="Text Placeholder 6"/>
          <p:cNvSpPr>
            <a:spLocks noGrp="1"/>
          </p:cNvSpPr>
          <p:nvPr>
            <p:ph type="body" sz="quarter" idx="21"/>
          </p:nvPr>
        </p:nvSpPr>
        <p:spPr>
          <a:xfrm>
            <a:off x="7172866"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7" y="2962801"/>
            <a:ext cx="2113200" cy="169277"/>
          </a:xfrm>
        </p:spPr>
        <p:txBody>
          <a:bodyPr wrap="square">
            <a:noAutofit/>
          </a:bodyPr>
          <a:lstStyle>
            <a:lvl1pPr>
              <a:defRPr sz="1099" b="1">
                <a:solidFill>
                  <a:schemeClr val="tx1"/>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9" name="Text Placeholder 6"/>
          <p:cNvSpPr>
            <a:spLocks noGrp="1"/>
          </p:cNvSpPr>
          <p:nvPr>
            <p:ph type="body" sz="quarter" idx="24"/>
          </p:nvPr>
        </p:nvSpPr>
        <p:spPr>
          <a:xfrm>
            <a:off x="9401047" y="3434676"/>
            <a:ext cx="2113200" cy="2520000"/>
          </a:xfrm>
        </p:spPr>
        <p:txBody>
          <a:bodyPr tIns="36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6"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7" y="3142776"/>
            <a:ext cx="2113200" cy="153888"/>
          </a:xfrm>
        </p:spPr>
        <p:txBody>
          <a:bodyPr wrap="square">
            <a:noAutofit/>
          </a:bodyPr>
          <a:lstStyle>
            <a:lvl1pPr>
              <a:defRPr sz="1000" b="0">
                <a:solidFill>
                  <a:schemeClr val="accent6"/>
                </a:solidFill>
                <a:latin typeface="+mn-lt"/>
              </a:defRPr>
            </a:lvl1pPr>
          </a:lstStyle>
          <a:p>
            <a:pPr lvl="0"/>
            <a:r>
              <a:rPr lang="en-US" dirty="0"/>
              <a:t>Click to edit text styles</a:t>
            </a:r>
          </a:p>
        </p:txBody>
      </p:sp>
      <p:grpSp>
        <p:nvGrpSpPr>
          <p:cNvPr id="22" name="Group 2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26" name="SlideLogoText">
            <a:extLst>
              <a:ext uri="{FF2B5EF4-FFF2-40B4-BE49-F238E27FC236}">
                <a16:creationId xmlns:a16="http://schemas.microsoft.com/office/drawing/2014/main" id="{D10624A2-FE1A-3D46-9AFA-788E0EF92134}"/>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27712926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iography 1">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31162"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4" name="Text Placeholder 3"/>
          <p:cNvSpPr>
            <a:spLocks noGrp="1"/>
          </p:cNvSpPr>
          <p:nvPr userDrawn="1">
            <p:ph type="body" sz="quarter" idx="10" hasCustomPrompt="1"/>
          </p:nvPr>
        </p:nvSpPr>
        <p:spPr>
          <a:xfrm>
            <a:off x="476248" y="2019601"/>
            <a:ext cx="4500000" cy="576000"/>
          </a:xfrm>
        </p:spPr>
        <p:txBody>
          <a:bodyPr>
            <a:noAutofit/>
          </a:bodyPr>
          <a:lstStyle>
            <a:lvl1pPr>
              <a:lnSpc>
                <a:spcPct val="90000"/>
              </a:lnSpc>
              <a:defRPr sz="18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9" name="Title Placeholder 3"/>
          <p:cNvSpPr>
            <a:spLocks noGrp="1"/>
          </p:cNvSpPr>
          <p:nvPr userDrawn="1">
            <p:ph type="title" hasCustomPrompt="1"/>
          </p:nvPr>
        </p:nvSpPr>
        <p:spPr>
          <a:xfrm>
            <a:off x="475488" y="1620000"/>
            <a:ext cx="4500000" cy="399600"/>
          </a:xfrm>
          <a:prstGeom prst="rect">
            <a:avLst/>
          </a:prstGeom>
        </p:spPr>
        <p:txBody>
          <a:bodyPr vert="horz" lIns="0" tIns="0" rIns="0" bIns="0" rtlCol="0" anchor="b" anchorCtr="0">
            <a:noAutofit/>
          </a:bodyPr>
          <a:lstStyle>
            <a:lvl1pPr>
              <a:defRPr>
                <a:solidFill>
                  <a:schemeClr val="tx1"/>
                </a:solidFill>
                <a:latin typeface="+mj-lt"/>
              </a:defRPr>
            </a:lvl1pPr>
          </a:lstStyle>
          <a:p>
            <a:r>
              <a:rPr lang="en-US" dirty="0"/>
              <a:t>Click to edit Name</a:t>
            </a:r>
          </a:p>
        </p:txBody>
      </p:sp>
      <p:sp>
        <p:nvSpPr>
          <p:cNvPr id="5" name="Text Placeholder 4"/>
          <p:cNvSpPr>
            <a:spLocks noGrp="1"/>
          </p:cNvSpPr>
          <p:nvPr>
            <p:ph type="body" sz="quarter" idx="15"/>
          </p:nvPr>
        </p:nvSpPr>
        <p:spPr>
          <a:xfrm>
            <a:off x="476248" y="2916000"/>
            <a:ext cx="4140000" cy="3060000"/>
          </a:xfrm>
        </p:spPr>
        <p:txBody>
          <a:bodyPr>
            <a:noAutofit/>
          </a:bodyPr>
          <a:lstStyle>
            <a:lvl1pPr>
              <a:spcBef>
                <a:spcPts val="0"/>
              </a:spcBef>
              <a:spcAft>
                <a:spcPts val="599"/>
              </a:spcAft>
              <a:defRPr sz="1099" b="0">
                <a:solidFill>
                  <a:schemeClr val="accent6"/>
                </a:solidFill>
              </a:defRPr>
            </a:lvl1pPr>
          </a:lstStyle>
          <a:p>
            <a:pPr lvl="0"/>
            <a:r>
              <a:rPr lang="en-US" dirty="0"/>
              <a:t>Click to edit Master text styles</a:t>
            </a:r>
            <a:endParaRPr lang="en-GB" dirty="0"/>
          </a:p>
        </p:txBody>
      </p:sp>
      <p:pic>
        <p:nvPicPr>
          <p:cNvPr id="3" name="Picture 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041006" y="0"/>
            <a:ext cx="1816608" cy="1636776"/>
          </a:xfrm>
          <a:prstGeom prst="rect">
            <a:avLst/>
          </a:prstGeom>
        </p:spPr>
      </p:pic>
      <p:sp>
        <p:nvSpPr>
          <p:cNvPr id="10" name="Picture Placeholder 9"/>
          <p:cNvSpPr>
            <a:spLocks noGrp="1"/>
          </p:cNvSpPr>
          <p:nvPr>
            <p:ph type="pic" sz="quarter" idx="16"/>
          </p:nvPr>
        </p:nvSpPr>
        <p:spPr bwMode="gray">
          <a:xfrm>
            <a:off x="5145112" y="1"/>
            <a:ext cx="6804001" cy="6721475"/>
          </a:xfrm>
          <a:custGeom>
            <a:avLst/>
            <a:gdLst>
              <a:gd name="connsiteX0" fmla="*/ 0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0 w 6804000"/>
              <a:gd name="connsiteY4" fmla="*/ 0 h 6721475"/>
              <a:gd name="connsiteX0" fmla="*/ 3712464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3712464 w 6804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000" h="6721475">
                <a:moveTo>
                  <a:pt x="3712464" y="0"/>
                </a:moveTo>
                <a:lnTo>
                  <a:pt x="6804000" y="0"/>
                </a:lnTo>
                <a:lnTo>
                  <a:pt x="6804000" y="6721475"/>
                </a:lnTo>
                <a:lnTo>
                  <a:pt x="0" y="6721475"/>
                </a:lnTo>
                <a:lnTo>
                  <a:pt x="3712464" y="0"/>
                </a:lnTo>
                <a:close/>
              </a:path>
            </a:pathLst>
          </a:custGeom>
          <a:noFill/>
        </p:spPr>
        <p:txBody>
          <a:bodyPr anchor="ctr" anchorCtr="0">
            <a:noAutofit/>
          </a:bodyPr>
          <a:lstStyle>
            <a:lvl1pPr algn="ctr">
              <a:defRPr b="0"/>
            </a:lvl1pPr>
          </a:lstStyle>
          <a:p>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2"/>
                </a:solidFill>
              </a:rPr>
              <a:pPr lvl="0"/>
              <a:t>‹#›</a:t>
            </a:fld>
            <a:endParaRPr lang="x-none" sz="800">
              <a:solidFill>
                <a:schemeClr val="tx2"/>
              </a:solidFill>
            </a:endParaRPr>
          </a:p>
        </p:txBody>
      </p:sp>
      <p:sp>
        <p:nvSpPr>
          <p:cNvPr id="11" name="SlideLogoText">
            <a:extLst>
              <a:ext uri="{FF2B5EF4-FFF2-40B4-BE49-F238E27FC236}">
                <a16:creationId xmlns:a16="http://schemas.microsoft.com/office/drawing/2014/main" id="{3295BB3B-6CB8-7149-827D-7EB023D0029B}"/>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14252866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3625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74" name="Picture Placeholder 30"/>
          <p:cNvSpPr>
            <a:spLocks noGrp="1"/>
          </p:cNvSpPr>
          <p:nvPr>
            <p:ph type="pic" sz="quarter" idx="10"/>
          </p:nvPr>
        </p:nvSpPr>
        <p:spPr bwMode="gray">
          <a:xfrm>
            <a:off x="6030899" y="-1193"/>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400" b="0"/>
            </a:lvl1pPr>
          </a:lstStyle>
          <a:p>
            <a:endParaRPr lang="en-GB" dirty="0"/>
          </a:p>
        </p:txBody>
      </p:sp>
      <p:pic>
        <p:nvPicPr>
          <p:cNvPr id="11" name="Picture 10"/>
          <p:cNvPicPr>
            <a:picLocks noChangeAspect="1"/>
          </p:cNvPicPr>
          <p:nvPr userDrawn="1"/>
        </p:nvPicPr>
        <p:blipFill rotWithShape="1">
          <a:blip r:embed="rId6" cstate="print">
            <a:extLst>
              <a:ext uri="{28A0092B-C50C-407E-A947-70E740481C1C}">
                <a14:useLocalDpi xmlns:a14="http://schemas.microsoft.com/office/drawing/2010/main" val="0"/>
              </a:ext>
            </a:extLst>
          </a:blip>
          <a:srcRect r="32769"/>
          <a:stretch/>
        </p:blipFill>
        <p:spPr>
          <a:xfrm>
            <a:off x="1" y="2033"/>
            <a:ext cx="8035962" cy="6719442"/>
          </a:xfrm>
          <a:prstGeom prst="rect">
            <a:avLst/>
          </a:prstGeom>
        </p:spPr>
      </p:pic>
      <p:sp>
        <p:nvSpPr>
          <p:cNvPr id="5" name="doc id"/>
          <p:cNvSpPr txBox="1">
            <a:spLocks noChangeArrowheads="1"/>
          </p:cNvSpPr>
          <p:nvPr userDrawn="1"/>
        </p:nvSpPr>
        <p:spPr bwMode="gray">
          <a:xfrm>
            <a:off x="11259050" y="36514"/>
            <a:ext cx="393717"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1067" baseline="0" noProof="0" dirty="0">
              <a:solidFill>
                <a:schemeClr val="bg1"/>
              </a:solidFill>
              <a:latin typeface="+mn-lt"/>
            </a:endParaRPr>
          </a:p>
        </p:txBody>
      </p:sp>
      <p:sp>
        <p:nvSpPr>
          <p:cNvPr id="2" name="Working Draft Text" hidden="1"/>
          <p:cNvSpPr txBox="1"/>
          <p:nvPr userDrawn="1"/>
        </p:nvSpPr>
        <p:spPr>
          <a:xfrm>
            <a:off x="2540000" y="304800"/>
            <a:ext cx="993862" cy="138499"/>
          </a:xfrm>
          <a:prstGeom prst="rect">
            <a:avLst/>
          </a:prstGeom>
        </p:spPr>
        <p:txBody>
          <a:bodyPr vert="horz" wrap="none" lIns="0" tIns="0" rIns="0" bIns="0" rtlCol="0">
            <a:spAutoFit/>
          </a:bodyPr>
          <a:lstStyle/>
          <a:p>
            <a:r>
              <a:rPr lang="en-US" sz="900" b="1">
                <a:solidFill>
                  <a:srgbClr val="000000"/>
                </a:solidFill>
              </a:rPr>
              <a:t>WORKING DRAFT</a:t>
            </a:r>
            <a:endParaRPr lang="en-US" sz="900" b="1" dirty="0">
              <a:solidFill>
                <a:srgbClr val="000000"/>
              </a:solidFill>
            </a:endParaRPr>
          </a:p>
        </p:txBody>
      </p:sp>
      <p:sp>
        <p:nvSpPr>
          <p:cNvPr id="7" name="Working Draft" hidden="1"/>
          <p:cNvSpPr txBox="1"/>
          <p:nvPr userDrawn="1"/>
        </p:nvSpPr>
        <p:spPr>
          <a:xfrm>
            <a:off x="2540000" y="457200"/>
            <a:ext cx="2763577" cy="138499"/>
          </a:xfrm>
          <a:prstGeom prst="rect">
            <a:avLst/>
          </a:prstGeom>
        </p:spPr>
        <p:txBody>
          <a:bodyPr vert="horz" wrap="none" lIns="0" tIns="0" rIns="0" bIns="0" rtlCol="0">
            <a:spAutoFit/>
          </a:bodyPr>
          <a:lstStyle/>
          <a:p>
            <a:r>
              <a:rPr lang="en-US" sz="900" b="0">
                <a:solidFill>
                  <a:srgbClr val="000000"/>
                </a:solidFill>
              </a:rPr>
              <a:t>Last Modified 4/10/2019 6:21 PM India Standard Time</a:t>
            </a:r>
            <a:endParaRPr lang="en-US" sz="900" b="0" dirty="0">
              <a:solidFill>
                <a:srgbClr val="000000"/>
              </a:solidFill>
            </a:endParaRPr>
          </a:p>
        </p:txBody>
      </p:sp>
      <p:sp>
        <p:nvSpPr>
          <p:cNvPr id="8" name="Printed" hidden="1"/>
          <p:cNvSpPr txBox="1"/>
          <p:nvPr userDrawn="1"/>
        </p:nvSpPr>
        <p:spPr>
          <a:xfrm>
            <a:off x="2540000" y="609600"/>
            <a:ext cx="2532745" cy="138499"/>
          </a:xfrm>
          <a:prstGeom prst="rect">
            <a:avLst/>
          </a:prstGeom>
        </p:spPr>
        <p:txBody>
          <a:bodyPr vert="horz" wrap="none" lIns="0" tIns="0" rIns="0" bIns="0" rtlCol="0">
            <a:spAutoFit/>
          </a:bodyPr>
          <a:lstStyle/>
          <a:p>
            <a:r>
              <a:rPr lang="en-US" sz="900" b="0">
                <a:solidFill>
                  <a:srgbClr val="000000"/>
                </a:solidFill>
              </a:rPr>
              <a:t>Printed 5/4/2017 11:06 AM Pacific Standard Time</a:t>
            </a:r>
            <a:endParaRPr lang="en-US" sz="900" b="0" dirty="0">
              <a:solidFill>
                <a:srgbClr val="000000"/>
              </a:solidFill>
            </a:endParaRPr>
          </a:p>
        </p:txBody>
      </p:sp>
      <p:sp>
        <p:nvSpPr>
          <p:cNvPr id="13" name="Subtitle"/>
          <p:cNvSpPr>
            <a:spLocks noGrp="1" noChangeArrowheads="1"/>
          </p:cNvSpPr>
          <p:nvPr>
            <p:ph type="subTitle" idx="1" hasCustomPrompt="1"/>
          </p:nvPr>
        </p:nvSpPr>
        <p:spPr bwMode="gray">
          <a:xfrm>
            <a:off x="475488" y="3373986"/>
            <a:ext cx="4632540" cy="215444"/>
          </a:xfrm>
          <a:prstGeom prst="rect">
            <a:avLst/>
          </a:prstGeom>
        </p:spPr>
        <p:txBody>
          <a:bodyPr wrap="square">
            <a:noAutofit/>
          </a:bodyPr>
          <a:lstStyle>
            <a:lvl1pPr>
              <a:spcBef>
                <a:spcPts val="0"/>
              </a:spcBef>
              <a:spcAft>
                <a:spcPts val="300"/>
              </a:spcAft>
              <a:defRPr lang="x-none" sz="1400"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7200" y="5281200"/>
            <a:ext cx="2817480" cy="381600"/>
          </a:xfrm>
          <a:prstGeom prst="rect">
            <a:avLst/>
          </a:prstGeom>
        </p:spPr>
      </p:pic>
      <p:sp>
        <p:nvSpPr>
          <p:cNvPr id="16" name="Title"/>
          <p:cNvSpPr>
            <a:spLocks noGrp="1" noChangeArrowheads="1"/>
          </p:cNvSpPr>
          <p:nvPr>
            <p:ph type="ctrTitle" hasCustomPrompt="1"/>
          </p:nvPr>
        </p:nvSpPr>
        <p:spPr bwMode="gray">
          <a:xfrm>
            <a:off x="475488" y="1619250"/>
            <a:ext cx="4632540"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18" name="Straight Connector 17"/>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Disclaimer-English (United States)"/>
          <p:cNvSpPr>
            <a:spLocks noChangeArrowheads="1"/>
          </p:cNvSpPr>
          <p:nvPr userDrawn="1"/>
        </p:nvSpPr>
        <p:spPr bwMode="gray">
          <a:xfrm>
            <a:off x="475488"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Tree>
    <p:extLst>
      <p:ext uri="{BB962C8B-B14F-4D97-AF65-F5344CB8AC3E}">
        <p14:creationId xmlns:p14="http://schemas.microsoft.com/office/powerpoint/2010/main" val="89774771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ography 2">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3015205" y="3060000"/>
            <a:ext cx="1968032" cy="3042286"/>
            <a:chOff x="3015205" y="3060000"/>
            <a:chExt cx="1968031" cy="3042286"/>
          </a:xfrm>
        </p:grpSpPr>
        <p:cxnSp>
          <p:nvCxnSpPr>
            <p:cNvPr id="21" name="Straight Connector 20"/>
            <p:cNvCxnSpPr/>
            <p:nvPr userDrawn="1"/>
          </p:nvCxnSpPr>
          <p:spPr>
            <a:xfrm flipH="1">
              <a:off x="3255478" y="3060000"/>
              <a:ext cx="1727758" cy="2996063"/>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3015205" y="6056567"/>
              <a:ext cx="335666" cy="4571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bg1"/>
                </a:solidFill>
              </a:endParaRPr>
            </a:p>
          </p:txBody>
        </p:sp>
      </p:grpSp>
      <p:grpSp>
        <p:nvGrpSpPr>
          <p:cNvPr id="2" name="Group 1"/>
          <p:cNvGrpSpPr/>
          <p:nvPr userDrawn="1"/>
        </p:nvGrpSpPr>
        <p:grpSpPr>
          <a:xfrm>
            <a:off x="5177931" y="306000"/>
            <a:ext cx="3306592" cy="5760000"/>
            <a:chOff x="5177930" y="306000"/>
            <a:chExt cx="3306592" cy="5760000"/>
          </a:xfrm>
        </p:grpSpPr>
        <p:cxnSp>
          <p:nvCxnSpPr>
            <p:cNvPr id="15" name="Straight Connector 14"/>
            <p:cNvCxnSpPr/>
            <p:nvPr userDrawn="1"/>
          </p:nvCxnSpPr>
          <p:spPr>
            <a:xfrm>
              <a:off x="5177930"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8484522"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hasCustomPrompt="1"/>
          </p:nvPr>
        </p:nvSpPr>
        <p:spPr bwMode="gray">
          <a:xfrm>
            <a:off x="476248" y="3060001"/>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399" b="0">
                <a:solidFill>
                  <a:schemeClr val="tx1"/>
                </a:solidFill>
              </a:defRPr>
            </a:lvl1pPr>
          </a:lstStyle>
          <a:p>
            <a:r>
              <a:rPr lang="en-GB" dirty="0"/>
              <a:t>Picture</a:t>
            </a:r>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3" name="Text Placeholder 2"/>
          <p:cNvSpPr>
            <a:spLocks noGrp="1"/>
          </p:cNvSpPr>
          <p:nvPr userDrawn="1">
            <p:ph type="body" sz="quarter" idx="22"/>
          </p:nvPr>
        </p:nvSpPr>
        <p:spPr>
          <a:xfrm>
            <a:off x="5259600" y="230189"/>
            <a:ext cx="2952001" cy="5832000"/>
          </a:xfrm>
        </p:spPr>
        <p:txBody>
          <a:bodyPr tIns="54000">
            <a:noAutofit/>
          </a:bodyPr>
          <a:lstStyle>
            <a:lvl1pPr>
              <a:lnSpc>
                <a:spcPct val="100000"/>
              </a:lnSpc>
              <a:spcBef>
                <a:spcPts val="0"/>
              </a:spcBef>
              <a:spcAft>
                <a:spcPts val="599"/>
              </a:spcAft>
              <a:defRPr sz="1099" b="0">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8568001" y="230189"/>
            <a:ext cx="2952001" cy="5832000"/>
          </a:xfrm>
        </p:spPr>
        <p:txBody>
          <a:bodyPr tIns="54000">
            <a:noAutofit/>
          </a:bodyPr>
          <a:lstStyle>
            <a:lvl1pPr>
              <a:lnSpc>
                <a:spcPct val="100000"/>
              </a:lnSpc>
              <a:spcBef>
                <a:spcPts val="0"/>
              </a:spcBef>
              <a:spcAft>
                <a:spcPts val="599"/>
              </a:spcAft>
              <a:defRPr sz="1099" b="0">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3" name="Title Placeholder 3"/>
          <p:cNvSpPr>
            <a:spLocks noGrp="1"/>
          </p:cNvSpPr>
          <p:nvPr>
            <p:ph type="title" hasCustomPrompt="1"/>
          </p:nvPr>
        </p:nvSpPr>
        <p:spPr>
          <a:xfrm>
            <a:off x="475490" y="230189"/>
            <a:ext cx="4500761" cy="400110"/>
          </a:xfrm>
          <a:prstGeom prst="rect">
            <a:avLst/>
          </a:prstGeom>
        </p:spPr>
        <p:txBody>
          <a:bodyPr vert="horz" wrap="square" lIns="0" tIns="0" rIns="0" bIns="0" rtlCol="0" anchor="t" anchorCtr="0">
            <a:noAutofit/>
          </a:bodyPr>
          <a:lstStyle>
            <a:lvl1pPr>
              <a:defRPr>
                <a:solidFill>
                  <a:schemeClr val="tx1"/>
                </a:solidFill>
                <a:latin typeface="+mj-lt"/>
              </a:defRPr>
            </a:lvl1pPr>
          </a:lstStyle>
          <a:p>
            <a:r>
              <a:rPr lang="en-US" dirty="0"/>
              <a:t>Click to edit Name</a:t>
            </a:r>
          </a:p>
        </p:txBody>
      </p:sp>
      <p:sp>
        <p:nvSpPr>
          <p:cNvPr id="14" name="Text Placeholder 3"/>
          <p:cNvSpPr>
            <a:spLocks noGrp="1"/>
          </p:cNvSpPr>
          <p:nvPr>
            <p:ph type="body" sz="quarter" idx="11" hasCustomPrompt="1"/>
          </p:nvPr>
        </p:nvSpPr>
        <p:spPr>
          <a:xfrm>
            <a:off x="476248" y="635429"/>
            <a:ext cx="4500000" cy="576000"/>
          </a:xfrm>
        </p:spPr>
        <p:txBody>
          <a:bodyPr>
            <a:noAutofit/>
          </a:bodyPr>
          <a:lstStyle>
            <a:lvl1pPr>
              <a:lnSpc>
                <a:spcPct val="90000"/>
              </a:lnSpc>
              <a:defRPr sz="18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17" name="SlideLogoText">
            <a:extLst>
              <a:ext uri="{FF2B5EF4-FFF2-40B4-BE49-F238E27FC236}">
                <a16:creationId xmlns:a16="http://schemas.microsoft.com/office/drawing/2014/main" id="{F7731F12-56A0-2048-8301-24A0D14DB562}"/>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50139226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B Nerve Cell ">
    <p:bg>
      <p:bgPr>
        <a:solidFill>
          <a:schemeClr val="bg1"/>
        </a:solidFill>
        <a:effectLst/>
      </p:bgPr>
    </p:bg>
    <p:spTree>
      <p:nvGrpSpPr>
        <p:cNvPr id="1" name=""/>
        <p:cNvGrpSpPr/>
        <p:nvPr/>
      </p:nvGrpSpPr>
      <p:grpSpPr>
        <a:xfrm>
          <a:off x="0" y="0"/>
          <a:ext cx="0" cy="0"/>
          <a:chOff x="0" y="0"/>
          <a:chExt cx="0" cy="0"/>
        </a:xfrm>
      </p:grpSpPr>
      <p:sp>
        <p:nvSpPr>
          <p:cNvPr id="25" name="Text Placeholder 3"/>
          <p:cNvSpPr>
            <a:spLocks noGrp="1"/>
          </p:cNvSpPr>
          <p:nvPr>
            <p:ph type="body" sz="quarter" idx="10"/>
          </p:nvPr>
        </p:nvSpPr>
        <p:spPr>
          <a:xfrm>
            <a:off x="475198" y="900000"/>
            <a:ext cx="5794928"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32186"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14"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tx1"/>
                </a:solidFill>
              </a:defRPr>
            </a:lvl1pPr>
          </a:lstStyle>
          <a:p>
            <a:r>
              <a:rPr lang="en-US" dirty="0"/>
              <a:t>Click to edit Master title style</a:t>
            </a:r>
          </a:p>
        </p:txBody>
      </p:sp>
      <p:sp>
        <p:nvSpPr>
          <p:cNvPr id="47" name="Text Placeholder 6"/>
          <p:cNvSpPr>
            <a:spLocks noGrp="1"/>
          </p:cNvSpPr>
          <p:nvPr>
            <p:ph type="body" sz="quarter" idx="12"/>
          </p:nvPr>
        </p:nvSpPr>
        <p:spPr>
          <a:xfrm>
            <a:off x="475199"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12" name="Picture Placeholder 11"/>
          <p:cNvSpPr>
            <a:spLocks noGrp="1"/>
          </p:cNvSpPr>
          <p:nvPr>
            <p:ph type="pic" sz="quarter" idx="19"/>
          </p:nvPr>
        </p:nvSpPr>
        <p:spPr>
          <a:xfrm>
            <a:off x="1879197" y="2441579"/>
            <a:ext cx="936000" cy="936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51" name="Picture Placeholder 11"/>
          <p:cNvSpPr>
            <a:spLocks noGrp="1"/>
          </p:cNvSpPr>
          <p:nvPr>
            <p:ph type="pic" sz="quarter" idx="21"/>
          </p:nvPr>
        </p:nvSpPr>
        <p:spPr>
          <a:xfrm>
            <a:off x="4462055"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4" name="Picture Placeholder 11"/>
          <p:cNvSpPr>
            <a:spLocks noGrp="1"/>
          </p:cNvSpPr>
          <p:nvPr>
            <p:ph type="pic" sz="quarter" idx="23"/>
          </p:nvPr>
        </p:nvSpPr>
        <p:spPr>
          <a:xfrm>
            <a:off x="7044910"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57" name="Picture Placeholder 11"/>
          <p:cNvSpPr>
            <a:spLocks noGrp="1"/>
          </p:cNvSpPr>
          <p:nvPr>
            <p:ph type="pic" sz="quarter" idx="25"/>
          </p:nvPr>
        </p:nvSpPr>
        <p:spPr>
          <a:xfrm>
            <a:off x="1879197"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4" name="Picture Placeholder 11"/>
          <p:cNvSpPr>
            <a:spLocks noGrp="1"/>
          </p:cNvSpPr>
          <p:nvPr>
            <p:ph type="pic" sz="quarter" idx="27"/>
          </p:nvPr>
        </p:nvSpPr>
        <p:spPr>
          <a:xfrm>
            <a:off x="4462055"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77" name="Picture Placeholder 11"/>
          <p:cNvSpPr>
            <a:spLocks noGrp="1"/>
          </p:cNvSpPr>
          <p:nvPr>
            <p:ph type="pic" sz="quarter" idx="29"/>
          </p:nvPr>
        </p:nvSpPr>
        <p:spPr>
          <a:xfrm>
            <a:off x="7044910"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91" name="Text Placeholder 6"/>
          <p:cNvSpPr>
            <a:spLocks noGrp="1"/>
          </p:cNvSpPr>
          <p:nvPr>
            <p:ph type="body" sz="quarter" idx="30"/>
          </p:nvPr>
        </p:nvSpPr>
        <p:spPr>
          <a:xfrm>
            <a:off x="3058056"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92" name="Text Placeholder 6"/>
          <p:cNvSpPr>
            <a:spLocks noGrp="1"/>
          </p:cNvSpPr>
          <p:nvPr>
            <p:ph type="body" sz="quarter" idx="31"/>
          </p:nvPr>
        </p:nvSpPr>
        <p:spPr>
          <a:xfrm>
            <a:off x="5640911"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93" name="Text Placeholder 6"/>
          <p:cNvSpPr>
            <a:spLocks noGrp="1"/>
          </p:cNvSpPr>
          <p:nvPr>
            <p:ph type="body" sz="quarter" idx="32"/>
          </p:nvPr>
        </p:nvSpPr>
        <p:spPr>
          <a:xfrm>
            <a:off x="475199"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94" name="Text Placeholder 6"/>
          <p:cNvSpPr>
            <a:spLocks noGrp="1"/>
          </p:cNvSpPr>
          <p:nvPr>
            <p:ph type="body" sz="quarter" idx="33"/>
          </p:nvPr>
        </p:nvSpPr>
        <p:spPr>
          <a:xfrm>
            <a:off x="3058056"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95" name="Text Placeholder 6"/>
          <p:cNvSpPr>
            <a:spLocks noGrp="1"/>
          </p:cNvSpPr>
          <p:nvPr>
            <p:ph type="body" sz="quarter" idx="34"/>
          </p:nvPr>
        </p:nvSpPr>
        <p:spPr>
          <a:xfrm>
            <a:off x="5640911"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28" name="Picture Placeholder 11"/>
          <p:cNvSpPr>
            <a:spLocks noGrp="1"/>
          </p:cNvSpPr>
          <p:nvPr>
            <p:ph type="pic" sz="quarter" idx="35"/>
          </p:nvPr>
        </p:nvSpPr>
        <p:spPr>
          <a:xfrm>
            <a:off x="9627765"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0" name="Picture Placeholder 11"/>
          <p:cNvSpPr>
            <a:spLocks noGrp="1"/>
          </p:cNvSpPr>
          <p:nvPr>
            <p:ph type="pic" sz="quarter" idx="36"/>
          </p:nvPr>
        </p:nvSpPr>
        <p:spPr>
          <a:xfrm>
            <a:off x="9627765"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1" name="Text Placeholder 6"/>
          <p:cNvSpPr>
            <a:spLocks noGrp="1"/>
          </p:cNvSpPr>
          <p:nvPr>
            <p:ph type="body" sz="quarter" idx="37"/>
          </p:nvPr>
        </p:nvSpPr>
        <p:spPr>
          <a:xfrm>
            <a:off x="8223768"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32" name="Text Placeholder 6"/>
          <p:cNvSpPr>
            <a:spLocks noGrp="1"/>
          </p:cNvSpPr>
          <p:nvPr>
            <p:ph type="body" sz="quarter" idx="38"/>
          </p:nvPr>
        </p:nvSpPr>
        <p:spPr>
          <a:xfrm>
            <a:off x="8223768"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21"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sp>
        <p:nvSpPr>
          <p:cNvPr id="23" name="SlideLogoText">
            <a:extLst>
              <a:ext uri="{FF2B5EF4-FFF2-40B4-BE49-F238E27FC236}">
                <a16:creationId xmlns:a16="http://schemas.microsoft.com/office/drawing/2014/main" id="{B4B6CACE-45B5-F449-B042-12F94E4A4F3F}"/>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34098264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ase Studies Cov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1949291" cy="6721475"/>
          </a:xfrm>
          <a:prstGeom prst="rect">
            <a:avLst/>
          </a:prstGeom>
        </p:spPr>
      </p:pic>
      <p:sp>
        <p:nvSpPr>
          <p:cNvPr id="4" name="Text Placeholder 3"/>
          <p:cNvSpPr>
            <a:spLocks noGrp="1"/>
          </p:cNvSpPr>
          <p:nvPr>
            <p:ph type="body" sz="quarter" idx="10"/>
          </p:nvPr>
        </p:nvSpPr>
        <p:spPr>
          <a:xfrm>
            <a:off x="475200" y="1620001"/>
            <a:ext cx="7506000" cy="540000"/>
          </a:xfrm>
        </p:spPr>
        <p:txBody>
          <a:bodyPr tIns="36000" anchor="t" anchorCtr="0">
            <a:noAutofit/>
          </a:bodyPr>
          <a:lstStyle>
            <a:lvl1pPr>
              <a:spcBef>
                <a:spcPts val="0"/>
              </a:spcBef>
              <a:spcAft>
                <a:spcPts val="0"/>
              </a:spcAft>
              <a:defRPr sz="2600" b="0">
                <a:solidFill>
                  <a:schemeClr val="tx1"/>
                </a:solidFill>
                <a:latin typeface="+mj-lt"/>
              </a:defRPr>
            </a:lvl1pPr>
          </a:lstStyle>
          <a:p>
            <a:pPr lvl="0"/>
            <a:r>
              <a:rPr lang="en-US" dirty="0"/>
              <a:t>Click to edit Master text styles</a:t>
            </a:r>
            <a:endParaRPr lang="en-GB" dirty="0"/>
          </a:p>
        </p:txBody>
      </p:sp>
      <p:cxnSp>
        <p:nvCxnSpPr>
          <p:cNvPr id="15" name="Straight Connector 14"/>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 Placeholder 6"/>
          <p:cNvSpPr>
            <a:spLocks noGrp="1"/>
          </p:cNvSpPr>
          <p:nvPr>
            <p:ph type="body" sz="quarter" idx="12"/>
          </p:nvPr>
        </p:nvSpPr>
        <p:spPr>
          <a:xfrm>
            <a:off x="475488"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11" name="Picture Placeholder 11"/>
          <p:cNvSpPr>
            <a:spLocks noGrp="1"/>
          </p:cNvSpPr>
          <p:nvPr>
            <p:ph type="pic" sz="quarter" idx="19"/>
          </p:nvPr>
        </p:nvSpPr>
        <p:spPr>
          <a:xfrm>
            <a:off x="1879488" y="2441579"/>
            <a:ext cx="936000" cy="936000"/>
          </a:xfrm>
          <a:prstGeom prst="ellipse">
            <a:avLst/>
          </a:prstGeom>
          <a:solidFill>
            <a:schemeClr val="bg1">
              <a:lumMod val="85000"/>
            </a:schemeClr>
          </a:solidFill>
        </p:spPr>
        <p:txBody>
          <a:bodyPr anchor="ctr" anchorCtr="0"/>
          <a:lstStyle>
            <a:lvl1pPr algn="ctr">
              <a:lnSpc>
                <a:spcPct val="100000"/>
              </a:lnSpc>
              <a:defRPr sz="800" b="0"/>
            </a:lvl1pPr>
          </a:lstStyle>
          <a:p>
            <a:endParaRPr lang="en-GB" dirty="0"/>
          </a:p>
        </p:txBody>
      </p:sp>
      <p:sp>
        <p:nvSpPr>
          <p:cNvPr id="14" name="Picture Placeholder 11"/>
          <p:cNvSpPr>
            <a:spLocks noGrp="1"/>
          </p:cNvSpPr>
          <p:nvPr>
            <p:ph type="pic" sz="quarter" idx="21"/>
          </p:nvPr>
        </p:nvSpPr>
        <p:spPr>
          <a:xfrm>
            <a:off x="4462344"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19" name="Picture Placeholder 11"/>
          <p:cNvSpPr>
            <a:spLocks noGrp="1"/>
          </p:cNvSpPr>
          <p:nvPr>
            <p:ph type="pic" sz="quarter" idx="23"/>
          </p:nvPr>
        </p:nvSpPr>
        <p:spPr>
          <a:xfrm>
            <a:off x="7045201" y="244157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2" name="Picture Placeholder 11"/>
          <p:cNvSpPr>
            <a:spLocks noGrp="1"/>
          </p:cNvSpPr>
          <p:nvPr>
            <p:ph type="pic" sz="quarter" idx="25"/>
          </p:nvPr>
        </p:nvSpPr>
        <p:spPr>
          <a:xfrm>
            <a:off x="1879488"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5" name="Picture Placeholder 11"/>
          <p:cNvSpPr>
            <a:spLocks noGrp="1"/>
          </p:cNvSpPr>
          <p:nvPr>
            <p:ph type="pic" sz="quarter" idx="27"/>
          </p:nvPr>
        </p:nvSpPr>
        <p:spPr>
          <a:xfrm>
            <a:off x="4462344"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28" name="Picture Placeholder 11"/>
          <p:cNvSpPr>
            <a:spLocks noGrp="1"/>
          </p:cNvSpPr>
          <p:nvPr>
            <p:ph type="pic" sz="quarter" idx="29"/>
          </p:nvPr>
        </p:nvSpPr>
        <p:spPr>
          <a:xfrm>
            <a:off x="7045201" y="3962289"/>
            <a:ext cx="936000" cy="936000"/>
          </a:xfrm>
          <a:prstGeom prst="ellipse">
            <a:avLst/>
          </a:prstGeom>
          <a:solidFill>
            <a:schemeClr val="bg1">
              <a:lumMod val="85000"/>
            </a:schemeClr>
          </a:solidFill>
        </p:spPr>
        <p:txBody>
          <a:bodyPr anchor="ctr" anchorCtr="0"/>
          <a:lstStyle>
            <a:lvl1pPr algn="ctr">
              <a:defRPr sz="800" b="0"/>
            </a:lvl1pPr>
          </a:lstStyle>
          <a:p>
            <a:endParaRPr lang="en-GB" dirty="0"/>
          </a:p>
        </p:txBody>
      </p:sp>
      <p:sp>
        <p:nvSpPr>
          <p:cNvPr id="30" name="Text Placeholder 6"/>
          <p:cNvSpPr>
            <a:spLocks noGrp="1"/>
          </p:cNvSpPr>
          <p:nvPr>
            <p:ph type="body" sz="quarter" idx="30"/>
          </p:nvPr>
        </p:nvSpPr>
        <p:spPr>
          <a:xfrm>
            <a:off x="3058345"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31" name="Text Placeholder 6"/>
          <p:cNvSpPr>
            <a:spLocks noGrp="1"/>
          </p:cNvSpPr>
          <p:nvPr>
            <p:ph type="body" sz="quarter" idx="31"/>
          </p:nvPr>
        </p:nvSpPr>
        <p:spPr>
          <a:xfrm>
            <a:off x="5641202" y="240557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32" name="Text Placeholder 6"/>
          <p:cNvSpPr>
            <a:spLocks noGrp="1"/>
          </p:cNvSpPr>
          <p:nvPr>
            <p:ph type="body" sz="quarter" idx="32"/>
          </p:nvPr>
        </p:nvSpPr>
        <p:spPr>
          <a:xfrm>
            <a:off x="475488"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33" name="Text Placeholder 6"/>
          <p:cNvSpPr>
            <a:spLocks noGrp="1"/>
          </p:cNvSpPr>
          <p:nvPr>
            <p:ph type="body" sz="quarter" idx="33"/>
          </p:nvPr>
        </p:nvSpPr>
        <p:spPr>
          <a:xfrm>
            <a:off x="3058345"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
        <p:nvSpPr>
          <p:cNvPr id="34" name="Text Placeholder 6"/>
          <p:cNvSpPr>
            <a:spLocks noGrp="1"/>
          </p:cNvSpPr>
          <p:nvPr>
            <p:ph type="body" sz="quarter" idx="34"/>
          </p:nvPr>
        </p:nvSpPr>
        <p:spPr>
          <a:xfrm>
            <a:off x="5641202" y="3926289"/>
            <a:ext cx="1367999" cy="1368000"/>
          </a:xfrm>
        </p:spPr>
        <p:txBody>
          <a:bodyPr tIns="18000">
            <a:noAutofit/>
          </a:bodyPr>
          <a:lstStyle>
            <a:lvl1pPr>
              <a:spcBef>
                <a:spcPts val="0"/>
              </a:spcBef>
              <a:spcAft>
                <a:spcPts val="300"/>
              </a:spcAft>
              <a:defRPr sz="1099" b="0">
                <a:solidFill>
                  <a:schemeClr val="tx1"/>
                </a:solidFill>
              </a:defRPr>
            </a:lvl1pPr>
            <a:lvl2pPr>
              <a:defRPr sz="1201" b="0"/>
            </a:lvl2pPr>
            <a:lvl3pPr>
              <a:defRPr sz="1201" b="0"/>
            </a:lvl3pPr>
            <a:lvl4pPr>
              <a:defRPr sz="1201" b="0"/>
            </a:lvl4pPr>
            <a:lvl5pPr>
              <a:defRPr sz="1201" b="0"/>
            </a:lvl5pPr>
          </a:lstStyle>
          <a:p>
            <a:pPr lvl="0"/>
            <a:r>
              <a:rPr lang="en-US" dirty="0"/>
              <a:t>Click to edit</a:t>
            </a:r>
            <a:endParaRPr lang="en-GB" dirty="0"/>
          </a:p>
        </p:txBody>
      </p:sp>
    </p:spTree>
    <p:extLst>
      <p:ext uri="{BB962C8B-B14F-4D97-AF65-F5344CB8AC3E}">
        <p14:creationId xmlns:p14="http://schemas.microsoft.com/office/powerpoint/2010/main" val="35400379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One Column + Subtitle">
    <p:bg>
      <p:bgPr>
        <a:solidFill>
          <a:schemeClr val="bg1"/>
        </a:solidFill>
        <a:effectLst/>
      </p:bgPr>
    </p:bg>
    <p:spTree>
      <p:nvGrpSpPr>
        <p:cNvPr id="1" name=""/>
        <p:cNvGrpSpPr/>
        <p:nvPr/>
      </p:nvGrpSpPr>
      <p:grpSpPr>
        <a:xfrm>
          <a:off x="0" y="0"/>
          <a:ext cx="0" cy="0"/>
          <a:chOff x="0" y="0"/>
          <a:chExt cx="0" cy="0"/>
        </a:xfrm>
      </p:grpSpPr>
      <p:sp>
        <p:nvSpPr>
          <p:cNvPr id="56" name="Text Placeholder 6"/>
          <p:cNvSpPr>
            <a:spLocks noGrp="1"/>
          </p:cNvSpPr>
          <p:nvPr>
            <p:ph type="body" sz="quarter" idx="28"/>
          </p:nvPr>
        </p:nvSpPr>
        <p:spPr>
          <a:xfrm>
            <a:off x="9219375" y="230400"/>
            <a:ext cx="2304001" cy="5832000"/>
          </a:xfrm>
        </p:spPr>
        <p:txBody>
          <a:bodyPr tIns="54000">
            <a:noAutofit/>
          </a:bodyPr>
          <a:lstStyle>
            <a:lvl1pPr>
              <a:defRPr sz="1000" b="0">
                <a:solidFill>
                  <a:schemeClr val="accent6"/>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tx1"/>
                </a:solidFill>
              </a:rPr>
              <a:pPr lvl="0"/>
              <a:t>‹#›</a:t>
            </a:fld>
            <a:endParaRPr lang="x-none" sz="800">
              <a:solidFill>
                <a:schemeClr val="tx1"/>
              </a:solidFill>
            </a:endParaRPr>
          </a:p>
        </p:txBody>
      </p:sp>
      <p:cxnSp>
        <p:nvCxnSpPr>
          <p:cNvPr id="43" name="Straight Connector 42"/>
          <p:cNvCxnSpPr/>
          <p:nvPr userDrawn="1"/>
        </p:nvCxnSpPr>
        <p:spPr>
          <a:xfrm>
            <a:off x="9122707"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3"/>
          <p:cNvSpPr>
            <a:spLocks noGrp="1"/>
          </p:cNvSpPr>
          <p:nvPr>
            <p:ph type="title"/>
          </p:nvPr>
        </p:nvSpPr>
        <p:spPr>
          <a:xfrm>
            <a:off x="475490" y="230400"/>
            <a:ext cx="8552423" cy="399600"/>
          </a:xfrm>
          <a:prstGeom prst="rect">
            <a:avLst/>
          </a:prstGeom>
        </p:spPr>
        <p:txBody>
          <a:bodyPr vert="horz" wrap="square" lIns="0" tIns="0" rIns="0" bIns="0" rtlCol="0" anchor="t" anchorCtr="0">
            <a:noAutofit/>
          </a:bodyPr>
          <a:lstStyle>
            <a:lvl1pPr>
              <a:defRPr lang="en-US" dirty="0"/>
            </a:lvl1pPr>
          </a:lstStyle>
          <a:p>
            <a:pPr lvl="0"/>
            <a:r>
              <a:rPr lang="en-US" dirty="0"/>
              <a:t>Click to edit Master title style</a:t>
            </a:r>
          </a:p>
        </p:txBody>
      </p:sp>
      <p:sp>
        <p:nvSpPr>
          <p:cNvPr id="13" name="Text Placeholder 3"/>
          <p:cNvSpPr>
            <a:spLocks noGrp="1"/>
          </p:cNvSpPr>
          <p:nvPr>
            <p:ph type="body" sz="quarter" idx="10"/>
          </p:nvPr>
        </p:nvSpPr>
        <p:spPr>
          <a:xfrm>
            <a:off x="475199" y="1620000"/>
            <a:ext cx="8550841" cy="1152000"/>
          </a:xfrm>
        </p:spPr>
        <p:txBody>
          <a:bodyPr>
            <a:noAutofit/>
          </a:bodyPr>
          <a:lstStyle>
            <a:lvl1pPr>
              <a:lnSpc>
                <a:spcPct val="95000"/>
              </a:lnSpc>
              <a:defRPr sz="2000" b="0" spc="-10" baseline="0">
                <a:solidFill>
                  <a:schemeClr val="accent6"/>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6" name="Content Placeholder 5"/>
          <p:cNvSpPr>
            <a:spLocks noGrp="1"/>
          </p:cNvSpPr>
          <p:nvPr>
            <p:ph sz="quarter" idx="30"/>
          </p:nvPr>
        </p:nvSpPr>
        <p:spPr>
          <a:xfrm>
            <a:off x="475198" y="3182939"/>
            <a:ext cx="8550000" cy="2879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lideLogoText">
            <a:extLst>
              <a:ext uri="{FF2B5EF4-FFF2-40B4-BE49-F238E27FC236}">
                <a16:creationId xmlns:a16="http://schemas.microsoft.com/office/drawing/2014/main" id="{5FCBA9B8-5039-1D40-8FFA-265E6BC7B033}"/>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tx1"/>
                </a:solidFill>
                <a:latin typeface="Arial" charset="0"/>
                <a:ea typeface="+mn-ea"/>
                <a:cs typeface="+mn-cs"/>
              </a:rPr>
              <a:t>All content copyright © 2019 QuantumBlack, a McKinsey company </a:t>
            </a:r>
            <a:endParaRPr lang="en-US" sz="800" kern="1200" baseline="0" noProof="0" dirty="0">
              <a:solidFill>
                <a:schemeClr val="tx1"/>
              </a:solidFill>
              <a:latin typeface="Arial" charset="0"/>
              <a:ea typeface="+mn-ea"/>
              <a:cs typeface="+mn-cs"/>
            </a:endParaRPr>
          </a:p>
        </p:txBody>
      </p:sp>
    </p:spTree>
    <p:extLst>
      <p:ext uri="{BB962C8B-B14F-4D97-AF65-F5344CB8AC3E}">
        <p14:creationId xmlns:p14="http://schemas.microsoft.com/office/powerpoint/2010/main" val="38794669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BCD8-7C1E-C94E-8146-F78765AF8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44F52-DD31-C644-89AD-54277ECF78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F4724-3E1A-734F-8392-029EB49F22A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B62F5D6-A855-F44C-90FE-FE8E00FD5C8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04A096C-E02A-5145-A0CD-250889D8E342}"/>
              </a:ext>
            </a:extLst>
          </p:cNvPr>
          <p:cNvSpPr>
            <a:spLocks noGrp="1"/>
          </p:cNvSpPr>
          <p:nvPr>
            <p:ph type="sldNum" sz="quarter" idx="12"/>
          </p:nvPr>
        </p:nvSpPr>
        <p:spPr/>
        <p:txBody>
          <a:bodyPr/>
          <a:lstStyle/>
          <a:p>
            <a:fld id="{63D284C1-2E11-2346-BEA1-3549224650AF}" type="slidenum">
              <a:rPr lang="en-US" smtClean="0"/>
              <a:t>‹#›</a:t>
            </a:fld>
            <a:endParaRPr lang="en-US" dirty="0"/>
          </a:p>
        </p:txBody>
      </p:sp>
    </p:spTree>
    <p:extLst>
      <p:ext uri="{BB962C8B-B14F-4D97-AF65-F5344CB8AC3E}">
        <p14:creationId xmlns:p14="http://schemas.microsoft.com/office/powerpoint/2010/main" val="10450476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ext Two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34234"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9"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9" y="1619251"/>
            <a:ext cx="5304423" cy="1615827"/>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071637" y="1619251"/>
            <a:ext cx="5348287" cy="1615827"/>
          </a:xfrm>
        </p:spPr>
        <p:txBody>
          <a:bodyPr>
            <a:noAutofit/>
          </a:bodyPr>
          <a:lstStyle>
            <a:lvl2pPr>
              <a:buClr>
                <a:schemeClr val="accent6">
                  <a:lumMod val="60000"/>
                  <a:lumOff val="40000"/>
                </a:schemeClr>
              </a:buClr>
              <a:defRPr>
                <a:solidFill>
                  <a:schemeClr val="accent6">
                    <a:lumMod val="60000"/>
                    <a:lumOff val="40000"/>
                  </a:schemeClr>
                </a:solidFill>
              </a:defRPr>
            </a:lvl2pPr>
            <a:lvl3pPr>
              <a:buClr>
                <a:schemeClr val="accent6">
                  <a:lumMod val="60000"/>
                  <a:lumOff val="40000"/>
                </a:schemeClr>
              </a:buClr>
              <a:defRPr>
                <a:solidFill>
                  <a:schemeClr val="accent6">
                    <a:lumMod val="60000"/>
                    <a:lumOff val="40000"/>
                  </a:schemeClr>
                </a:solidFill>
              </a:defRPr>
            </a:lvl3pPr>
            <a:lvl4pPr>
              <a:buClr>
                <a:schemeClr val="accent6">
                  <a:lumMod val="60000"/>
                  <a:lumOff val="40000"/>
                </a:schemeClr>
              </a:buClr>
              <a:defRPr>
                <a:solidFill>
                  <a:schemeClr val="accent6">
                    <a:lumMod val="60000"/>
                    <a:lumOff val="40000"/>
                  </a:schemeClr>
                </a:solidFill>
              </a:defRPr>
            </a:lvl4pPr>
            <a:lvl5pPr>
              <a:buClr>
                <a:schemeClr val="accent6">
                  <a:lumMod val="60000"/>
                  <a:lumOff val="40000"/>
                </a:schemeClr>
              </a:buCl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9" y="230189"/>
            <a:ext cx="11048399"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LogoText">
            <a:extLst>
              <a:ext uri="{FF2B5EF4-FFF2-40B4-BE49-F238E27FC236}">
                <a16:creationId xmlns:a16="http://schemas.microsoft.com/office/drawing/2014/main" id="{FB4AE94D-190D-0A40-B644-B23C6368A908}"/>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6362613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1590"/>
          <a:ext cx="2115" cy="1587"/>
        </p:xfrm>
        <a:graphic>
          <a:graphicData uri="http://schemas.openxmlformats.org/presentationml/2006/ole">
            <mc:AlternateContent xmlns:mc="http://schemas.openxmlformats.org/markup-compatibility/2006">
              <mc:Choice xmlns:v="urn:schemas-microsoft-com:vml" Requires="v">
                <p:oleObj spid="_x0000_s73833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9" y="1590"/>
                        <a:ext cx="2115" cy="1587"/>
                      </a:xfrm>
                      <a:prstGeom prst="rect">
                        <a:avLst/>
                      </a:prstGeom>
                    </p:spPr>
                  </p:pic>
                </p:oleObj>
              </mc:Fallback>
            </mc:AlternateContent>
          </a:graphicData>
        </a:graphic>
      </p:graphicFrame>
      <p:pic>
        <p:nvPicPr>
          <p:cNvPr id="17" name="Picture 16"/>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8001" y="907"/>
            <a:ext cx="11950726" cy="6720569"/>
          </a:xfrm>
          <a:prstGeom prst="rect">
            <a:avLst/>
          </a:prstGeom>
        </p:spPr>
      </p:pic>
      <p:sp>
        <p:nvSpPr>
          <p:cNvPr id="2" name="Working Draft Text" hidden="1"/>
          <p:cNvSpPr txBox="1"/>
          <p:nvPr userDrawn="1"/>
        </p:nvSpPr>
        <p:spPr>
          <a:xfrm>
            <a:off x="2540000" y="304800"/>
            <a:ext cx="993862" cy="138628"/>
          </a:xfrm>
          <a:prstGeom prst="rect">
            <a:avLst/>
          </a:prstGeom>
        </p:spPr>
        <p:txBody>
          <a:bodyPr vert="horz" wrap="none" lIns="0" tIns="0" rIns="0" bIns="0" rtlCol="0">
            <a:spAutoFit/>
          </a:bodyPr>
          <a:lstStyle/>
          <a:p>
            <a:r>
              <a:rPr lang="en-US" sz="901" b="1" dirty="0">
                <a:solidFill>
                  <a:srgbClr val="000000"/>
                </a:solidFill>
              </a:rPr>
              <a:t>WORKING DRAFT</a:t>
            </a:r>
          </a:p>
        </p:txBody>
      </p:sp>
      <p:sp>
        <p:nvSpPr>
          <p:cNvPr id="7" name="Working Draft" hidden="1"/>
          <p:cNvSpPr txBox="1"/>
          <p:nvPr userDrawn="1"/>
        </p:nvSpPr>
        <p:spPr>
          <a:xfrm>
            <a:off x="2540000" y="457200"/>
            <a:ext cx="2827697" cy="138628"/>
          </a:xfrm>
          <a:prstGeom prst="rect">
            <a:avLst/>
          </a:prstGeom>
        </p:spPr>
        <p:txBody>
          <a:bodyPr vert="horz" wrap="none" lIns="0" tIns="0" rIns="0" bIns="0" rtlCol="0">
            <a:spAutoFit/>
          </a:bodyPr>
          <a:lstStyle/>
          <a:p>
            <a:r>
              <a:rPr lang="en-US" sz="901" b="0" dirty="0">
                <a:solidFill>
                  <a:srgbClr val="000000"/>
                </a:solidFill>
              </a:rPr>
              <a:t>Last Modified 11/30/2018 6:36 PM India Standard Time</a:t>
            </a:r>
          </a:p>
        </p:txBody>
      </p:sp>
      <p:sp>
        <p:nvSpPr>
          <p:cNvPr id="8" name="Printed" hidden="1"/>
          <p:cNvSpPr txBox="1"/>
          <p:nvPr userDrawn="1"/>
        </p:nvSpPr>
        <p:spPr>
          <a:xfrm>
            <a:off x="2540001" y="609599"/>
            <a:ext cx="365485" cy="138628"/>
          </a:xfrm>
          <a:prstGeom prst="rect">
            <a:avLst/>
          </a:prstGeom>
        </p:spPr>
        <p:txBody>
          <a:bodyPr vert="horz" wrap="none" lIns="0" tIns="0" rIns="0" bIns="0" rtlCol="0">
            <a:spAutoFit/>
          </a:bodyPr>
          <a:lstStyle/>
          <a:p>
            <a:r>
              <a:rPr lang="en-US" sz="901" b="0" dirty="0">
                <a:solidFill>
                  <a:srgbClr val="000000"/>
                </a:solidFill>
              </a:rPr>
              <a:t>Printed</a:t>
            </a:r>
          </a:p>
        </p:txBody>
      </p:sp>
      <p:sp>
        <p:nvSpPr>
          <p:cNvPr id="14622" name="Disclaimer-English (United States)"/>
          <p:cNvSpPr>
            <a:spLocks noChangeArrowheads="1"/>
          </p:cNvSpPr>
          <p:nvPr userDrawn="1"/>
        </p:nvSpPr>
        <p:spPr bwMode="gray">
          <a:xfrm>
            <a:off x="475489"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2" y="5281200"/>
            <a:ext cx="2817480" cy="381600"/>
          </a:xfrm>
          <a:prstGeom prst="rect">
            <a:avLst/>
          </a:prstGeom>
        </p:spPr>
      </p:pic>
      <p:cxnSp>
        <p:nvCxnSpPr>
          <p:cNvPr id="15" name="Straight Connector 14"/>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itle"/>
          <p:cNvSpPr>
            <a:spLocks noGrp="1" noChangeArrowheads="1"/>
          </p:cNvSpPr>
          <p:nvPr>
            <p:ph type="ctrTitle" hasCustomPrompt="1"/>
          </p:nvPr>
        </p:nvSpPr>
        <p:spPr bwMode="gray">
          <a:xfrm>
            <a:off x="475490" y="1619250"/>
            <a:ext cx="4632539" cy="997196"/>
          </a:xfrm>
          <a:prstGeom prst="rect">
            <a:avLst/>
          </a:prstGeom>
        </p:spPr>
        <p:txBody>
          <a:bodyPr>
            <a:noAutofit/>
          </a:bodyPr>
          <a:lstStyle>
            <a:lvl1pPr>
              <a:lnSpc>
                <a:spcPct val="90000"/>
              </a:lnSpc>
              <a:defRPr lang="x-none" sz="3600" b="0" baseline="0">
                <a:solidFill>
                  <a:schemeClr val="bg1"/>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sp>
        <p:nvSpPr>
          <p:cNvPr id="14" name="Subtitle"/>
          <p:cNvSpPr>
            <a:spLocks noGrp="1" noChangeArrowheads="1"/>
          </p:cNvSpPr>
          <p:nvPr>
            <p:ph type="subTitle" idx="1" hasCustomPrompt="1"/>
          </p:nvPr>
        </p:nvSpPr>
        <p:spPr bwMode="gray">
          <a:xfrm>
            <a:off x="475490" y="3373986"/>
            <a:ext cx="4632539" cy="215444"/>
          </a:xfrm>
          <a:prstGeom prst="rect">
            <a:avLst/>
          </a:prstGeom>
        </p:spPr>
        <p:txBody>
          <a:bodyPr wrap="square">
            <a:noAutofit/>
          </a:bodyPr>
          <a:lstStyle>
            <a:lvl1pPr>
              <a:spcBef>
                <a:spcPts val="0"/>
              </a:spcBef>
              <a:spcAft>
                <a:spcPts val="300"/>
              </a:spcAft>
              <a:defRPr lang="x-none" sz="1399"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spTree>
    <p:extLst>
      <p:ext uri="{BB962C8B-B14F-4D97-AF65-F5344CB8AC3E}">
        <p14:creationId xmlns:p14="http://schemas.microsoft.com/office/powerpoint/2010/main" val="90220180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2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1590"/>
          <a:ext cx="2115" cy="1587"/>
        </p:xfrm>
        <a:graphic>
          <a:graphicData uri="http://schemas.openxmlformats.org/presentationml/2006/ole">
            <mc:AlternateContent xmlns:mc="http://schemas.openxmlformats.org/markup-compatibility/2006">
              <mc:Choice xmlns:v="urn:schemas-microsoft-com:vml" Requires="v">
                <p:oleObj spid="_x0000_s73935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9" y="1590"/>
                        <a:ext cx="2115" cy="1587"/>
                      </a:xfrm>
                      <a:prstGeom prst="rect">
                        <a:avLst/>
                      </a:prstGeom>
                    </p:spPr>
                  </p:pic>
                </p:oleObj>
              </mc:Fallback>
            </mc:AlternateContent>
          </a:graphicData>
        </a:graphic>
      </p:graphicFrame>
      <p:sp>
        <p:nvSpPr>
          <p:cNvPr id="31" name="Picture Placeholder 30"/>
          <p:cNvSpPr>
            <a:spLocks noGrp="1"/>
          </p:cNvSpPr>
          <p:nvPr>
            <p:ph type="pic" sz="quarter" idx="10"/>
          </p:nvPr>
        </p:nvSpPr>
        <p:spPr bwMode="gray">
          <a:xfrm>
            <a:off x="6030900" y="-1192"/>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399" b="0"/>
            </a:lvl1pPr>
          </a:lstStyle>
          <a:p>
            <a:endParaRPr lang="en-GB" dirty="0"/>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 y="1"/>
            <a:ext cx="7964899" cy="6721475"/>
          </a:xfrm>
          <a:prstGeom prst="rect">
            <a:avLst/>
          </a:prstGeom>
        </p:spPr>
      </p:pic>
      <p:sp>
        <p:nvSpPr>
          <p:cNvPr id="2" name="Working Draft Text" hidden="1"/>
          <p:cNvSpPr txBox="1"/>
          <p:nvPr userDrawn="1"/>
        </p:nvSpPr>
        <p:spPr>
          <a:xfrm>
            <a:off x="2540000" y="304800"/>
            <a:ext cx="993862" cy="138628"/>
          </a:xfrm>
          <a:prstGeom prst="rect">
            <a:avLst/>
          </a:prstGeom>
        </p:spPr>
        <p:txBody>
          <a:bodyPr vert="horz" wrap="none" lIns="0" tIns="0" rIns="0" bIns="0" rtlCol="0">
            <a:spAutoFit/>
          </a:bodyPr>
          <a:lstStyle/>
          <a:p>
            <a:r>
              <a:rPr lang="en-US" sz="901" b="1" dirty="0">
                <a:solidFill>
                  <a:srgbClr val="000000"/>
                </a:solidFill>
              </a:rPr>
              <a:t>WORKING DRAFT</a:t>
            </a:r>
          </a:p>
        </p:txBody>
      </p:sp>
      <p:sp>
        <p:nvSpPr>
          <p:cNvPr id="7" name="Working Draft" hidden="1"/>
          <p:cNvSpPr txBox="1"/>
          <p:nvPr userDrawn="1"/>
        </p:nvSpPr>
        <p:spPr>
          <a:xfrm>
            <a:off x="2540000" y="457200"/>
            <a:ext cx="2827697" cy="138628"/>
          </a:xfrm>
          <a:prstGeom prst="rect">
            <a:avLst/>
          </a:prstGeom>
        </p:spPr>
        <p:txBody>
          <a:bodyPr vert="horz" wrap="none" lIns="0" tIns="0" rIns="0" bIns="0" rtlCol="0">
            <a:spAutoFit/>
          </a:bodyPr>
          <a:lstStyle/>
          <a:p>
            <a:r>
              <a:rPr lang="en-US" sz="901" b="0" dirty="0">
                <a:solidFill>
                  <a:srgbClr val="000000"/>
                </a:solidFill>
              </a:rPr>
              <a:t>Last Modified 11/30/2018 6:36 PM India Standard Time</a:t>
            </a:r>
          </a:p>
        </p:txBody>
      </p:sp>
      <p:sp>
        <p:nvSpPr>
          <p:cNvPr id="8" name="Printed" hidden="1"/>
          <p:cNvSpPr txBox="1"/>
          <p:nvPr userDrawn="1"/>
        </p:nvSpPr>
        <p:spPr>
          <a:xfrm>
            <a:off x="2540001" y="609599"/>
            <a:ext cx="365485" cy="138628"/>
          </a:xfrm>
          <a:prstGeom prst="rect">
            <a:avLst/>
          </a:prstGeom>
        </p:spPr>
        <p:txBody>
          <a:bodyPr vert="horz" wrap="none" lIns="0" tIns="0" rIns="0" bIns="0" rtlCol="0">
            <a:spAutoFit/>
          </a:bodyPr>
          <a:lstStyle/>
          <a:p>
            <a:r>
              <a:rPr lang="en-US" sz="901" b="0" dirty="0">
                <a:solidFill>
                  <a:srgbClr val="000000"/>
                </a:solidFill>
              </a:rPr>
              <a:t>Printed</a:t>
            </a:r>
          </a:p>
        </p:txBody>
      </p:sp>
      <p:sp>
        <p:nvSpPr>
          <p:cNvPr id="37" name="Subtitle"/>
          <p:cNvSpPr>
            <a:spLocks noGrp="1" noChangeArrowheads="1"/>
          </p:cNvSpPr>
          <p:nvPr userDrawn="1">
            <p:ph type="subTitle" idx="1" hasCustomPrompt="1"/>
          </p:nvPr>
        </p:nvSpPr>
        <p:spPr bwMode="gray">
          <a:xfrm>
            <a:off x="475490" y="3373986"/>
            <a:ext cx="4632539" cy="215444"/>
          </a:xfrm>
          <a:prstGeom prst="rect">
            <a:avLst/>
          </a:prstGeom>
        </p:spPr>
        <p:txBody>
          <a:bodyPr wrap="square">
            <a:noAutofit/>
          </a:bodyPr>
          <a:lstStyle>
            <a:lvl1pPr>
              <a:spcBef>
                <a:spcPts val="0"/>
              </a:spcBef>
              <a:spcAft>
                <a:spcPts val="300"/>
              </a:spcAft>
              <a:defRPr lang="x-none" sz="1399"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21" name="Picture 20"/>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2" y="5281200"/>
            <a:ext cx="2817480" cy="381600"/>
          </a:xfrm>
          <a:prstGeom prst="rect">
            <a:avLst/>
          </a:prstGeom>
        </p:spPr>
      </p:pic>
      <p:sp>
        <p:nvSpPr>
          <p:cNvPr id="23" name="Title"/>
          <p:cNvSpPr>
            <a:spLocks noGrp="1" noChangeArrowheads="1"/>
          </p:cNvSpPr>
          <p:nvPr>
            <p:ph type="ctrTitle" hasCustomPrompt="1"/>
          </p:nvPr>
        </p:nvSpPr>
        <p:spPr bwMode="gray">
          <a:xfrm>
            <a:off x="475490" y="1619250"/>
            <a:ext cx="4632539"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26" name="Straight Connector 25"/>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Disclaimer-English (United States)"/>
          <p:cNvSpPr>
            <a:spLocks noChangeArrowheads="1"/>
          </p:cNvSpPr>
          <p:nvPr userDrawn="1"/>
        </p:nvSpPr>
        <p:spPr bwMode="gray">
          <a:xfrm>
            <a:off x="475489"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Tree>
    <p:extLst>
      <p:ext uri="{BB962C8B-B14F-4D97-AF65-F5344CB8AC3E}">
        <p14:creationId xmlns:p14="http://schemas.microsoft.com/office/powerpoint/2010/main" val="135259817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3 Blac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1590"/>
          <a:ext cx="2115" cy="1587"/>
        </p:xfrm>
        <a:graphic>
          <a:graphicData uri="http://schemas.openxmlformats.org/presentationml/2006/ole">
            <mc:AlternateContent xmlns:mc="http://schemas.openxmlformats.org/markup-compatibility/2006">
              <mc:Choice xmlns:v="urn:schemas-microsoft-com:vml" Requires="v">
                <p:oleObj spid="_x0000_s74037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19" y="1590"/>
                        <a:ext cx="2115" cy="1587"/>
                      </a:xfrm>
                      <a:prstGeom prst="rect">
                        <a:avLst/>
                      </a:prstGeom>
                    </p:spPr>
                  </p:pic>
                </p:oleObj>
              </mc:Fallback>
            </mc:AlternateContent>
          </a:graphicData>
        </a:graphic>
      </p:graphicFrame>
      <p:sp>
        <p:nvSpPr>
          <p:cNvPr id="74" name="Picture Placeholder 30"/>
          <p:cNvSpPr>
            <a:spLocks noGrp="1"/>
          </p:cNvSpPr>
          <p:nvPr>
            <p:ph type="pic" sz="quarter" idx="10"/>
          </p:nvPr>
        </p:nvSpPr>
        <p:spPr bwMode="gray">
          <a:xfrm>
            <a:off x="6030900" y="-1192"/>
            <a:ext cx="5961163" cy="6738938"/>
          </a:xfrm>
          <a:custGeom>
            <a:avLst/>
            <a:gdLst>
              <a:gd name="connsiteX0" fmla="*/ 1951678 w 6292479"/>
              <a:gd name="connsiteY0" fmla="*/ 0 h 6721475"/>
              <a:gd name="connsiteX1" fmla="*/ 6292479 w 6292479"/>
              <a:gd name="connsiteY1" fmla="*/ 0 h 6721475"/>
              <a:gd name="connsiteX2" fmla="*/ 6292479 w 6292479"/>
              <a:gd name="connsiteY2" fmla="*/ 6721475 h 6721475"/>
              <a:gd name="connsiteX3" fmla="*/ 1948527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0" fmla="*/ 1951678 w 6292479"/>
              <a:gd name="connsiteY0" fmla="*/ 0 h 6721475"/>
              <a:gd name="connsiteX1" fmla="*/ 6292479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6292479"/>
              <a:gd name="connsiteY0" fmla="*/ 0 h 6721475"/>
              <a:gd name="connsiteX1" fmla="*/ 5937540 w 6292479"/>
              <a:gd name="connsiteY1" fmla="*/ 0 h 6721475"/>
              <a:gd name="connsiteX2" fmla="*/ 6292479 w 6292479"/>
              <a:gd name="connsiteY2" fmla="*/ 6721475 h 6721475"/>
              <a:gd name="connsiteX3" fmla="*/ 1945165 w 6292479"/>
              <a:gd name="connsiteY3" fmla="*/ 6721475 h 6721475"/>
              <a:gd name="connsiteX4" fmla="*/ 0 w 6292479"/>
              <a:gd name="connsiteY4" fmla="*/ 3361055 h 6721475"/>
              <a:gd name="connsiteX5" fmla="*/ 1886613 w 6292479"/>
              <a:gd name="connsiteY5" fmla="*/ 107413 h 6721475"/>
              <a:gd name="connsiteX6" fmla="*/ 1886987 w 6292479"/>
              <a:gd name="connsiteY6" fmla="*/ 107413 h 6721475"/>
              <a:gd name="connsiteX7" fmla="*/ 1951678 w 6292479"/>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886987 w 5950217"/>
              <a:gd name="connsiteY6" fmla="*/ 107413 h 6721475"/>
              <a:gd name="connsiteX7" fmla="*/ 1951678 w 5950217"/>
              <a:gd name="connsiteY7"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886613 w 5950217"/>
              <a:gd name="connsiteY5" fmla="*/ 107413 h 6721475"/>
              <a:gd name="connsiteX6" fmla="*/ 1951678 w 5950217"/>
              <a:gd name="connsiteY6" fmla="*/ 0 h 6721475"/>
              <a:gd name="connsiteX0" fmla="*/ 1951678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51678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5165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23690 w 5950217"/>
              <a:gd name="connsiteY3" fmla="*/ 6721475 h 6721475"/>
              <a:gd name="connsiteX4" fmla="*/ 0 w 5950217"/>
              <a:gd name="connsiteY4" fmla="*/ 3361055 h 6721475"/>
              <a:gd name="connsiteX5" fmla="*/ 1932664 w 5950217"/>
              <a:gd name="connsiteY5" fmla="*/ 0 h 6721475"/>
              <a:gd name="connsiteX0" fmla="*/ 1932664 w 5950217"/>
              <a:gd name="connsiteY0" fmla="*/ 0 h 6721475"/>
              <a:gd name="connsiteX1" fmla="*/ 5937540 w 5950217"/>
              <a:gd name="connsiteY1" fmla="*/ 0 h 6721475"/>
              <a:gd name="connsiteX2" fmla="*/ 5950217 w 5950217"/>
              <a:gd name="connsiteY2" fmla="*/ 6721475 h 6721475"/>
              <a:gd name="connsiteX3" fmla="*/ 1942705 w 5950217"/>
              <a:gd name="connsiteY3" fmla="*/ 6721475 h 6721475"/>
              <a:gd name="connsiteX4" fmla="*/ 0 w 5950217"/>
              <a:gd name="connsiteY4" fmla="*/ 3361055 h 6721475"/>
              <a:gd name="connsiteX5" fmla="*/ 1932664 w 5950217"/>
              <a:gd name="connsiteY5" fmla="*/ 0 h 6721475"/>
              <a:gd name="connsiteX0" fmla="*/ 1919988 w 5937541"/>
              <a:gd name="connsiteY0" fmla="*/ 0 h 6721475"/>
              <a:gd name="connsiteX1" fmla="*/ 5924864 w 5937541"/>
              <a:gd name="connsiteY1" fmla="*/ 0 h 6721475"/>
              <a:gd name="connsiteX2" fmla="*/ 5937541 w 5937541"/>
              <a:gd name="connsiteY2" fmla="*/ 6721475 h 6721475"/>
              <a:gd name="connsiteX3" fmla="*/ 1930029 w 5937541"/>
              <a:gd name="connsiteY3" fmla="*/ 6721475 h 6721475"/>
              <a:gd name="connsiteX4" fmla="*/ 0 w 5937541"/>
              <a:gd name="connsiteY4" fmla="*/ 3351530 h 6721475"/>
              <a:gd name="connsiteX5" fmla="*/ 1919988 w 5937541"/>
              <a:gd name="connsiteY5" fmla="*/ 0 h 6721475"/>
              <a:gd name="connsiteX0" fmla="*/ 1913650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13650 w 5931203"/>
              <a:gd name="connsiteY5" fmla="*/ 0 h 6721475"/>
              <a:gd name="connsiteX0" fmla="*/ 1923157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3157 w 5931203"/>
              <a:gd name="connsiteY5" fmla="*/ 0 h 6721475"/>
              <a:gd name="connsiteX0" fmla="*/ 1932665 w 5931203"/>
              <a:gd name="connsiteY0" fmla="*/ 0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2665 w 5931203"/>
              <a:gd name="connsiteY5" fmla="*/ 0 h 6721475"/>
              <a:gd name="connsiteX0" fmla="*/ 1951679 w 5931203"/>
              <a:gd name="connsiteY0" fmla="*/ 4763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51679 w 5931203"/>
              <a:gd name="connsiteY5" fmla="*/ 4763 h 6721475"/>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70693 w 5931203"/>
              <a:gd name="connsiteY0" fmla="*/ 0 h 6735763"/>
              <a:gd name="connsiteX1" fmla="*/ 5918526 w 5931203"/>
              <a:gd name="connsiteY1" fmla="*/ 14288 h 6735763"/>
              <a:gd name="connsiteX2" fmla="*/ 5931203 w 5931203"/>
              <a:gd name="connsiteY2" fmla="*/ 6735763 h 6735763"/>
              <a:gd name="connsiteX3" fmla="*/ 1923691 w 5931203"/>
              <a:gd name="connsiteY3" fmla="*/ 6735763 h 6735763"/>
              <a:gd name="connsiteX4" fmla="*/ 0 w 5931203"/>
              <a:gd name="connsiteY4" fmla="*/ 3368993 h 6735763"/>
              <a:gd name="connsiteX5" fmla="*/ 1970693 w 5931203"/>
              <a:gd name="connsiteY5" fmla="*/ 0 h 6735763"/>
              <a:gd name="connsiteX0" fmla="*/ 1927911 w 5931203"/>
              <a:gd name="connsiteY0" fmla="*/ 9525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9525 h 6721475"/>
              <a:gd name="connsiteX0" fmla="*/ 1937418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37418 w 5931203"/>
              <a:gd name="connsiteY5" fmla="*/ 4762 h 6721475"/>
              <a:gd name="connsiteX0" fmla="*/ 1927911 w 5931203"/>
              <a:gd name="connsiteY0" fmla="*/ 4762 h 6721475"/>
              <a:gd name="connsiteX1" fmla="*/ 5918526 w 5931203"/>
              <a:gd name="connsiteY1" fmla="*/ 0 h 6721475"/>
              <a:gd name="connsiteX2" fmla="*/ 5931203 w 5931203"/>
              <a:gd name="connsiteY2" fmla="*/ 6721475 h 6721475"/>
              <a:gd name="connsiteX3" fmla="*/ 1923691 w 5931203"/>
              <a:gd name="connsiteY3" fmla="*/ 6721475 h 6721475"/>
              <a:gd name="connsiteX4" fmla="*/ 0 w 5931203"/>
              <a:gd name="connsiteY4" fmla="*/ 3354705 h 6721475"/>
              <a:gd name="connsiteX5" fmla="*/ 1927911 w 5931203"/>
              <a:gd name="connsiteY5" fmla="*/ 4762 h 6721475"/>
              <a:gd name="connsiteX0" fmla="*/ 1836007 w 5839299"/>
              <a:gd name="connsiteY0" fmla="*/ 4762 h 6721475"/>
              <a:gd name="connsiteX1" fmla="*/ 5826622 w 5839299"/>
              <a:gd name="connsiteY1" fmla="*/ 0 h 6721475"/>
              <a:gd name="connsiteX2" fmla="*/ 5839299 w 5839299"/>
              <a:gd name="connsiteY2" fmla="*/ 6721475 h 6721475"/>
              <a:gd name="connsiteX3" fmla="*/ 1831787 w 5839299"/>
              <a:gd name="connsiteY3" fmla="*/ 6721475 h 6721475"/>
              <a:gd name="connsiteX4" fmla="*/ 0 w 5839299"/>
              <a:gd name="connsiteY4" fmla="*/ 3361055 h 6721475"/>
              <a:gd name="connsiteX5" fmla="*/ 1836007 w 5839299"/>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26860 w 5934372"/>
              <a:gd name="connsiteY3" fmla="*/ 6721475 h 6721475"/>
              <a:gd name="connsiteX4" fmla="*/ 0 w 5934372"/>
              <a:gd name="connsiteY4" fmla="*/ 3361055 h 6721475"/>
              <a:gd name="connsiteX5" fmla="*/ 1931080 w 5934372"/>
              <a:gd name="connsiteY5" fmla="*/ 4762 h 6721475"/>
              <a:gd name="connsiteX0" fmla="*/ 1931080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1080 w 5934372"/>
              <a:gd name="connsiteY5" fmla="*/ 4762 h 6721475"/>
              <a:gd name="connsiteX0" fmla="*/ 1934249 w 5934372"/>
              <a:gd name="connsiteY0" fmla="*/ 4762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4762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4249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4249 w 5934372"/>
              <a:gd name="connsiteY5" fmla="*/ 1587 h 6721475"/>
              <a:gd name="connsiteX0" fmla="*/ 1937418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37418 w 5934372"/>
              <a:gd name="connsiteY5" fmla="*/ 1587 h 6721475"/>
              <a:gd name="connsiteX0" fmla="*/ 1927911 w 5934372"/>
              <a:gd name="connsiteY0" fmla="*/ 1587 h 6721475"/>
              <a:gd name="connsiteX1" fmla="*/ 5921695 w 5934372"/>
              <a:gd name="connsiteY1" fmla="*/ 0 h 6721475"/>
              <a:gd name="connsiteX2" fmla="*/ 5934372 w 5934372"/>
              <a:gd name="connsiteY2" fmla="*/ 6721475 h 6721475"/>
              <a:gd name="connsiteX3" fmla="*/ 1936368 w 5934372"/>
              <a:gd name="connsiteY3" fmla="*/ 6721475 h 6721475"/>
              <a:gd name="connsiteX4" fmla="*/ 0 w 5934372"/>
              <a:gd name="connsiteY4" fmla="*/ 3361055 h 6721475"/>
              <a:gd name="connsiteX5" fmla="*/ 1927911 w 5934372"/>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46541 h 6721475"/>
              <a:gd name="connsiteX5" fmla="*/ 1913424 w 5919885"/>
              <a:gd name="connsiteY5" fmla="*/ 1587 h 6721475"/>
              <a:gd name="connsiteX0" fmla="*/ 1913424 w 5919885"/>
              <a:gd name="connsiteY0" fmla="*/ 1587 h 6721475"/>
              <a:gd name="connsiteX1" fmla="*/ 5907208 w 5919885"/>
              <a:gd name="connsiteY1" fmla="*/ 0 h 6721475"/>
              <a:gd name="connsiteX2" fmla="*/ 5919885 w 5919885"/>
              <a:gd name="connsiteY2" fmla="*/ 6721475 h 6721475"/>
              <a:gd name="connsiteX3" fmla="*/ 1921881 w 5919885"/>
              <a:gd name="connsiteY3" fmla="*/ 6721475 h 6721475"/>
              <a:gd name="connsiteX4" fmla="*/ 0 w 5919885"/>
              <a:gd name="connsiteY4" fmla="*/ 3317512 h 6721475"/>
              <a:gd name="connsiteX5" fmla="*/ 1913424 w 5919885"/>
              <a:gd name="connsiteY5" fmla="*/ 1587 h 6721475"/>
              <a:gd name="connsiteX0" fmla="*/ 1942399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42399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50856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61593 w 5948860"/>
              <a:gd name="connsiteY3" fmla="*/ 6721475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17512 h 6721475"/>
              <a:gd name="connsiteX5" fmla="*/ 1927912 w 5948860"/>
              <a:gd name="connsiteY5" fmla="*/ 1587 h 6721475"/>
              <a:gd name="connsiteX0" fmla="*/ 1927912 w 5948860"/>
              <a:gd name="connsiteY0" fmla="*/ 1587 h 6721475"/>
              <a:gd name="connsiteX1" fmla="*/ 5936183 w 5948860"/>
              <a:gd name="connsiteY1" fmla="*/ 0 h 6721475"/>
              <a:gd name="connsiteX2" fmla="*/ 5948860 w 5948860"/>
              <a:gd name="connsiteY2" fmla="*/ 6721475 h 6721475"/>
              <a:gd name="connsiteX3" fmla="*/ 1929380 w 5948860"/>
              <a:gd name="connsiteY3" fmla="*/ 6710717 h 6721475"/>
              <a:gd name="connsiteX4" fmla="*/ 0 w 5948860"/>
              <a:gd name="connsiteY4" fmla="*/ 3339027 h 6721475"/>
              <a:gd name="connsiteX5" fmla="*/ 1927912 w 5948860"/>
              <a:gd name="connsiteY5" fmla="*/ 1587 h 6721475"/>
              <a:gd name="connsiteX0" fmla="*/ 1927913 w 5948860"/>
              <a:gd name="connsiteY0" fmla="*/ 0 h 6732588"/>
              <a:gd name="connsiteX1" fmla="*/ 5936183 w 5948860"/>
              <a:gd name="connsiteY1" fmla="*/ 11113 h 6732588"/>
              <a:gd name="connsiteX2" fmla="*/ 5948860 w 5948860"/>
              <a:gd name="connsiteY2" fmla="*/ 6732588 h 6732588"/>
              <a:gd name="connsiteX3" fmla="*/ 1929380 w 5948860"/>
              <a:gd name="connsiteY3" fmla="*/ 6721830 h 6732588"/>
              <a:gd name="connsiteX4" fmla="*/ 0 w 5948860"/>
              <a:gd name="connsiteY4" fmla="*/ 3350140 h 6732588"/>
              <a:gd name="connsiteX5" fmla="*/ 1927913 w 5948860"/>
              <a:gd name="connsiteY5" fmla="*/ 0 h 6732588"/>
              <a:gd name="connsiteX0" fmla="*/ 1927913 w 5950079"/>
              <a:gd name="connsiteY0" fmla="*/ 0 h 6732588"/>
              <a:gd name="connsiteX1" fmla="*/ 5948860 w 5950079"/>
              <a:gd name="connsiteY1" fmla="*/ 11113 h 6732588"/>
              <a:gd name="connsiteX2" fmla="*/ 5948860 w 5950079"/>
              <a:gd name="connsiteY2" fmla="*/ 6732588 h 6732588"/>
              <a:gd name="connsiteX3" fmla="*/ 1929380 w 5950079"/>
              <a:gd name="connsiteY3" fmla="*/ 6721830 h 6732588"/>
              <a:gd name="connsiteX4" fmla="*/ 0 w 5950079"/>
              <a:gd name="connsiteY4" fmla="*/ 3350140 h 6732588"/>
              <a:gd name="connsiteX5" fmla="*/ 1927913 w 5950079"/>
              <a:gd name="connsiteY5" fmla="*/ 0 h 6732588"/>
              <a:gd name="connsiteX0" fmla="*/ 1927913 w 5950079"/>
              <a:gd name="connsiteY0" fmla="*/ 1587 h 6734175"/>
              <a:gd name="connsiteX1" fmla="*/ 5948860 w 5950079"/>
              <a:gd name="connsiteY1" fmla="*/ 0 h 6734175"/>
              <a:gd name="connsiteX2" fmla="*/ 5948860 w 5950079"/>
              <a:gd name="connsiteY2" fmla="*/ 6734175 h 6734175"/>
              <a:gd name="connsiteX3" fmla="*/ 1929380 w 5950079"/>
              <a:gd name="connsiteY3" fmla="*/ 6723417 h 6734175"/>
              <a:gd name="connsiteX4" fmla="*/ 0 w 5950079"/>
              <a:gd name="connsiteY4" fmla="*/ 3351727 h 6734175"/>
              <a:gd name="connsiteX5" fmla="*/ 1927913 w 5950079"/>
              <a:gd name="connsiteY5" fmla="*/ 1587 h 6734175"/>
              <a:gd name="connsiteX0" fmla="*/ 1931082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31082 w 5950079"/>
              <a:gd name="connsiteY5" fmla="*/ 0 h 6738938"/>
              <a:gd name="connsiteX0" fmla="*/ 1927913 w 5950079"/>
              <a:gd name="connsiteY0" fmla="*/ 0 h 6738938"/>
              <a:gd name="connsiteX1" fmla="*/ 5948860 w 5950079"/>
              <a:gd name="connsiteY1" fmla="*/ 4763 h 6738938"/>
              <a:gd name="connsiteX2" fmla="*/ 5948860 w 5950079"/>
              <a:gd name="connsiteY2" fmla="*/ 6738938 h 6738938"/>
              <a:gd name="connsiteX3" fmla="*/ 1929380 w 5950079"/>
              <a:gd name="connsiteY3" fmla="*/ 6728180 h 6738938"/>
              <a:gd name="connsiteX4" fmla="*/ 0 w 5950079"/>
              <a:gd name="connsiteY4" fmla="*/ 3356490 h 6738938"/>
              <a:gd name="connsiteX5" fmla="*/ 1927913 w 5950079"/>
              <a:gd name="connsiteY5" fmla="*/ 0 h 673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079" h="6738938">
                <a:moveTo>
                  <a:pt x="1927913" y="0"/>
                </a:moveTo>
                <a:lnTo>
                  <a:pt x="5948860" y="4763"/>
                </a:lnTo>
                <a:cubicBezTo>
                  <a:pt x="5953086" y="2245255"/>
                  <a:pt x="5944634" y="4498446"/>
                  <a:pt x="5948860" y="6738938"/>
                </a:cubicBezTo>
                <a:lnTo>
                  <a:pt x="1929380" y="6728180"/>
                </a:lnTo>
                <a:lnTo>
                  <a:pt x="0" y="3356490"/>
                </a:lnTo>
                <a:lnTo>
                  <a:pt x="1927913" y="0"/>
                </a:lnTo>
                <a:close/>
              </a:path>
            </a:pathLst>
          </a:custGeom>
          <a:noFill/>
          <a:ln>
            <a:noFill/>
          </a:ln>
        </p:spPr>
        <p:txBody>
          <a:bodyPr wrap="square" anchor="ctr" anchorCtr="0">
            <a:noAutofit/>
          </a:bodyPr>
          <a:lstStyle>
            <a:lvl1pPr algn="ctr">
              <a:defRPr sz="1399" b="0"/>
            </a:lvl1pPr>
          </a:lstStyle>
          <a:p>
            <a:endParaRPr lang="en-GB" dirty="0"/>
          </a:p>
        </p:txBody>
      </p:sp>
      <p:pic>
        <p:nvPicPr>
          <p:cNvPr id="11" name="Picture 1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2" y="2033"/>
            <a:ext cx="8035961" cy="6719442"/>
          </a:xfrm>
          <a:prstGeom prst="rect">
            <a:avLst/>
          </a:prstGeom>
        </p:spPr>
      </p:pic>
      <p:sp>
        <p:nvSpPr>
          <p:cNvPr id="5" name="doc id"/>
          <p:cNvSpPr txBox="1">
            <a:spLocks noChangeArrowheads="1"/>
          </p:cNvSpPr>
          <p:nvPr userDrawn="1"/>
        </p:nvSpPr>
        <p:spPr bwMode="gray">
          <a:xfrm>
            <a:off x="11259052" y="36515"/>
            <a:ext cx="393716"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eaLnBrk="1" hangingPunct="1">
              <a:defRPr lang="x-none"/>
            </a:pPr>
            <a:endParaRPr lang="x-none" sz="1066" baseline="0" noProof="0">
              <a:solidFill>
                <a:schemeClr val="bg1"/>
              </a:solidFill>
              <a:latin typeface="+mn-lt"/>
            </a:endParaRPr>
          </a:p>
        </p:txBody>
      </p:sp>
      <p:sp>
        <p:nvSpPr>
          <p:cNvPr id="2" name="Working Draft Text" hidden="1"/>
          <p:cNvSpPr txBox="1"/>
          <p:nvPr userDrawn="1"/>
        </p:nvSpPr>
        <p:spPr>
          <a:xfrm>
            <a:off x="2540000" y="304800"/>
            <a:ext cx="993862" cy="138628"/>
          </a:xfrm>
          <a:prstGeom prst="rect">
            <a:avLst/>
          </a:prstGeom>
        </p:spPr>
        <p:txBody>
          <a:bodyPr vert="horz" wrap="none" lIns="0" tIns="0" rIns="0" bIns="0" rtlCol="0">
            <a:spAutoFit/>
          </a:bodyPr>
          <a:lstStyle/>
          <a:p>
            <a:r>
              <a:rPr lang="en-US" sz="901" b="1" dirty="0">
                <a:solidFill>
                  <a:srgbClr val="000000"/>
                </a:solidFill>
              </a:rPr>
              <a:t>WORKING DRAFT</a:t>
            </a:r>
          </a:p>
        </p:txBody>
      </p:sp>
      <p:sp>
        <p:nvSpPr>
          <p:cNvPr id="7" name="Working Draft" hidden="1"/>
          <p:cNvSpPr txBox="1"/>
          <p:nvPr userDrawn="1"/>
        </p:nvSpPr>
        <p:spPr>
          <a:xfrm>
            <a:off x="2540000" y="457200"/>
            <a:ext cx="2827697" cy="138628"/>
          </a:xfrm>
          <a:prstGeom prst="rect">
            <a:avLst/>
          </a:prstGeom>
        </p:spPr>
        <p:txBody>
          <a:bodyPr vert="horz" wrap="none" lIns="0" tIns="0" rIns="0" bIns="0" rtlCol="0">
            <a:spAutoFit/>
          </a:bodyPr>
          <a:lstStyle/>
          <a:p>
            <a:r>
              <a:rPr lang="en-US" sz="901" b="0" dirty="0">
                <a:solidFill>
                  <a:srgbClr val="000000"/>
                </a:solidFill>
              </a:rPr>
              <a:t>Last Modified 11/30/2018 6:36 PM India Standard Time</a:t>
            </a:r>
          </a:p>
        </p:txBody>
      </p:sp>
      <p:sp>
        <p:nvSpPr>
          <p:cNvPr id="8" name="Printed" hidden="1"/>
          <p:cNvSpPr txBox="1"/>
          <p:nvPr userDrawn="1"/>
        </p:nvSpPr>
        <p:spPr>
          <a:xfrm>
            <a:off x="2540001" y="609599"/>
            <a:ext cx="365485" cy="138628"/>
          </a:xfrm>
          <a:prstGeom prst="rect">
            <a:avLst/>
          </a:prstGeom>
        </p:spPr>
        <p:txBody>
          <a:bodyPr vert="horz" wrap="none" lIns="0" tIns="0" rIns="0" bIns="0" rtlCol="0">
            <a:spAutoFit/>
          </a:bodyPr>
          <a:lstStyle/>
          <a:p>
            <a:r>
              <a:rPr lang="en-US" sz="901" b="0" dirty="0">
                <a:solidFill>
                  <a:srgbClr val="000000"/>
                </a:solidFill>
              </a:rPr>
              <a:t>Printed</a:t>
            </a:r>
          </a:p>
        </p:txBody>
      </p:sp>
      <p:sp>
        <p:nvSpPr>
          <p:cNvPr id="13" name="Subtitle"/>
          <p:cNvSpPr>
            <a:spLocks noGrp="1" noChangeArrowheads="1"/>
          </p:cNvSpPr>
          <p:nvPr>
            <p:ph type="subTitle" idx="1" hasCustomPrompt="1"/>
          </p:nvPr>
        </p:nvSpPr>
        <p:spPr bwMode="gray">
          <a:xfrm>
            <a:off x="475490" y="3373986"/>
            <a:ext cx="4632539" cy="215444"/>
          </a:xfrm>
          <a:prstGeom prst="rect">
            <a:avLst/>
          </a:prstGeom>
        </p:spPr>
        <p:txBody>
          <a:bodyPr wrap="square">
            <a:noAutofit/>
          </a:bodyPr>
          <a:lstStyle>
            <a:lvl1pPr>
              <a:spcBef>
                <a:spcPts val="0"/>
              </a:spcBef>
              <a:spcAft>
                <a:spcPts val="300"/>
              </a:spcAft>
              <a:defRPr lang="x-none" sz="1399" b="0" cap="none" baseline="0">
                <a:solidFill>
                  <a:schemeClr val="accent6">
                    <a:lumMod val="60000"/>
                    <a:lumOff val="40000"/>
                  </a:schemeClr>
                </a:solidFill>
                <a:latin typeface="+mn-lt"/>
                <a:ea typeface="+mn-ea"/>
              </a:defRPr>
            </a:lvl1pPr>
          </a:lstStyle>
          <a:p>
            <a:pPr lvl="0" latinLnBrk="0"/>
            <a:r>
              <a:rPr lang="en-US" noProof="0" dirty="0"/>
              <a:t>Click to edit master subtitle style</a:t>
            </a:r>
            <a:endParaRPr lang="x-none" noProof="0" dirty="0"/>
          </a:p>
        </p:txBody>
      </p:sp>
      <p:pic>
        <p:nvPicPr>
          <p:cNvPr id="14" name="Picture 13"/>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7202" y="5281200"/>
            <a:ext cx="2817480" cy="381600"/>
          </a:xfrm>
          <a:prstGeom prst="rect">
            <a:avLst/>
          </a:prstGeom>
        </p:spPr>
      </p:pic>
      <p:sp>
        <p:nvSpPr>
          <p:cNvPr id="16" name="Title"/>
          <p:cNvSpPr>
            <a:spLocks noGrp="1" noChangeArrowheads="1"/>
          </p:cNvSpPr>
          <p:nvPr>
            <p:ph type="ctrTitle" hasCustomPrompt="1"/>
          </p:nvPr>
        </p:nvSpPr>
        <p:spPr bwMode="gray">
          <a:xfrm>
            <a:off x="475490" y="1619250"/>
            <a:ext cx="4632539" cy="997196"/>
          </a:xfrm>
          <a:prstGeom prst="rect">
            <a:avLst/>
          </a:prstGeom>
        </p:spPr>
        <p:txBody>
          <a:bodyPr>
            <a:noAutofit/>
          </a:bodyPr>
          <a:lstStyle>
            <a:lvl1pPr>
              <a:lnSpc>
                <a:spcPct val="90000"/>
              </a:lnSpc>
              <a:defRPr lang="x-none" sz="3600" b="0" baseline="0">
                <a:solidFill>
                  <a:schemeClr val="bg2"/>
                </a:solidFill>
                <a:latin typeface="+mj-lt"/>
                <a:ea typeface="+mj-ea"/>
              </a:defRPr>
            </a:lvl1pPr>
          </a:lstStyle>
          <a:p>
            <a:pPr lvl="0" latinLnBrk="0"/>
            <a:r>
              <a:rPr lang="en-US" noProof="0" dirty="0"/>
              <a:t>Click to edit Master </a:t>
            </a:r>
            <a:br>
              <a:rPr lang="en-US" noProof="0" dirty="0"/>
            </a:br>
            <a:r>
              <a:rPr lang="en-US" noProof="0" dirty="0"/>
              <a:t>title style</a:t>
            </a:r>
            <a:endParaRPr lang="x-none" noProof="0" dirty="0"/>
          </a:p>
        </p:txBody>
      </p:sp>
      <p:cxnSp>
        <p:nvCxnSpPr>
          <p:cNvPr id="18" name="Straight Connector 17"/>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Disclaimer-English (United States)"/>
          <p:cNvSpPr>
            <a:spLocks noChangeArrowheads="1"/>
          </p:cNvSpPr>
          <p:nvPr userDrawn="1"/>
        </p:nvSpPr>
        <p:spPr bwMode="gray">
          <a:xfrm>
            <a:off x="475489" y="6062472"/>
            <a:ext cx="3017012" cy="3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r>
              <a:rPr lang="en-GB" sz="800" dirty="0">
                <a:solidFill>
                  <a:schemeClr val="accent6">
                    <a:alpha val="50000"/>
                  </a:schemeClr>
                </a:solidFill>
                <a:latin typeface="+mn-lt"/>
              </a:rPr>
              <a:t>Confidential and proprietary: Any use of this material without specific permission of McKinsey &amp; Company is strictly prohibited</a:t>
            </a:r>
          </a:p>
        </p:txBody>
      </p:sp>
    </p:spTree>
    <p:extLst>
      <p:ext uri="{BB962C8B-B14F-4D97-AF65-F5344CB8AC3E}">
        <p14:creationId xmlns:p14="http://schemas.microsoft.com/office/powerpoint/2010/main" val="41946106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 1 Bl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1949111" cy="6721375"/>
          </a:xfrm>
          <a:prstGeom prst="rect">
            <a:avLst/>
          </a:prstGeom>
        </p:spPr>
      </p:pic>
      <p:sp>
        <p:nvSpPr>
          <p:cNvPr id="4" name="Text Placeholder 3"/>
          <p:cNvSpPr>
            <a:spLocks noGrp="1"/>
          </p:cNvSpPr>
          <p:nvPr>
            <p:ph type="body" sz="quarter" idx="10" hasCustomPrompt="1"/>
          </p:nvPr>
        </p:nvSpPr>
        <p:spPr>
          <a:xfrm>
            <a:off x="475200" y="1620001"/>
            <a:ext cx="6300000" cy="1800000"/>
          </a:xfrm>
        </p:spPr>
        <p:txBody>
          <a:bodyPr vert="horz" wrap="square" lIns="0" tIns="0" rIns="0" bIns="0" rtlCol="0" anchor="t" anchorCtr="0">
            <a:noAutofit/>
          </a:bodyPr>
          <a:lstStyle>
            <a:lvl1pPr>
              <a:defRPr lang="en-GB" sz="3600" b="0" dirty="0">
                <a:solidFill>
                  <a:schemeClr val="bg2"/>
                </a:solidFill>
                <a:latin typeface="+mj-lt"/>
                <a:ea typeface="+mj-ea"/>
                <a:cs typeface="+mj-cs"/>
              </a:defRPr>
            </a:lvl1pPr>
          </a:lstStyle>
          <a:p>
            <a:pPr lvl="0" latinLnBrk="0">
              <a:lnSpc>
                <a:spcPct val="90000"/>
              </a:lnSpc>
              <a:spcBef>
                <a:spcPct val="0"/>
              </a:spcBef>
              <a:spcAft>
                <a:spcPct val="0"/>
              </a:spcAft>
              <a:tabLst>
                <a:tab pos="359837" algn="l"/>
              </a:tabLst>
            </a:pPr>
            <a:r>
              <a:rPr lang="en-US" dirty="0"/>
              <a:t>Click to edit Master </a:t>
            </a:r>
            <a:br>
              <a:rPr lang="en-US" dirty="0"/>
            </a:br>
            <a:r>
              <a:rPr lang="en-US" dirty="0"/>
              <a:t>text styles</a:t>
            </a:r>
            <a:endParaRPr lang="en-GB" dirty="0"/>
          </a:p>
        </p:txBody>
      </p:sp>
      <p:cxnSp>
        <p:nvCxnSpPr>
          <p:cNvPr id="15" name="Straight Connector 14"/>
          <p:cNvCxnSpPr/>
          <p:nvPr userDrawn="1"/>
        </p:nvCxnSpPr>
        <p:spPr>
          <a:xfrm flipV="1">
            <a:off x="475490" y="-636"/>
            <a:ext cx="927861"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ext Placeholder 9"/>
          <p:cNvSpPr>
            <a:spLocks noGrp="1"/>
          </p:cNvSpPr>
          <p:nvPr>
            <p:ph type="body" sz="quarter" idx="11" hasCustomPrompt="1"/>
          </p:nvPr>
        </p:nvSpPr>
        <p:spPr>
          <a:xfrm>
            <a:off x="8061113" y="4057475"/>
            <a:ext cx="3888001" cy="2664000"/>
          </a:xfrm>
        </p:spPr>
        <p:txBody>
          <a:bodyPr rIns="180000" bIns="360000" anchor="ctr" anchorCtr="0"/>
          <a:lstStyle>
            <a:lvl1pPr algn="r">
              <a:defRPr sz="19999" b="0" spc="-500" baseline="0">
                <a:solidFill>
                  <a:schemeClr val="accent6"/>
                </a:solidFill>
                <a:latin typeface="+mj-lt"/>
              </a:defRPr>
            </a:lvl1pPr>
          </a:lstStyle>
          <a:p>
            <a:pPr lvl="0"/>
            <a:r>
              <a:rPr lang="en-US" dirty="0"/>
              <a:t>00</a:t>
            </a:r>
          </a:p>
        </p:txBody>
      </p:sp>
    </p:spTree>
    <p:extLst>
      <p:ext uri="{BB962C8B-B14F-4D97-AF65-F5344CB8AC3E}">
        <p14:creationId xmlns:p14="http://schemas.microsoft.com/office/powerpoint/2010/main" val="403017510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Bl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1949111" cy="6721375"/>
          </a:xfrm>
          <a:prstGeom prst="rect">
            <a:avLst/>
          </a:prstGeom>
        </p:spPr>
      </p:pic>
      <p:sp>
        <p:nvSpPr>
          <p:cNvPr id="4" name="Text Placeholder 3"/>
          <p:cNvSpPr>
            <a:spLocks noGrp="1"/>
          </p:cNvSpPr>
          <p:nvPr>
            <p:ph type="body" sz="quarter" idx="10" hasCustomPrompt="1"/>
          </p:nvPr>
        </p:nvSpPr>
        <p:spPr>
          <a:xfrm>
            <a:off x="475200" y="1620001"/>
            <a:ext cx="6300000" cy="1800000"/>
          </a:xfrm>
        </p:spPr>
        <p:txBody>
          <a:bodyPr vert="horz" wrap="square" lIns="0" tIns="0" rIns="0" bIns="0" rtlCol="0" anchor="t" anchorCtr="0">
            <a:noAutofit/>
          </a:bodyPr>
          <a:lstStyle>
            <a:lvl1pPr>
              <a:defRPr lang="en-GB" sz="3600" b="0" dirty="0">
                <a:solidFill>
                  <a:schemeClr val="bg2"/>
                </a:solidFill>
                <a:latin typeface="+mj-lt"/>
                <a:ea typeface="+mj-ea"/>
                <a:cs typeface="+mj-cs"/>
              </a:defRPr>
            </a:lvl1pPr>
          </a:lstStyle>
          <a:p>
            <a:pPr lvl="0" latinLnBrk="0">
              <a:lnSpc>
                <a:spcPct val="90000"/>
              </a:lnSpc>
              <a:spcBef>
                <a:spcPct val="0"/>
              </a:spcBef>
              <a:spcAft>
                <a:spcPct val="0"/>
              </a:spcAft>
              <a:tabLst>
                <a:tab pos="359851" algn="l"/>
              </a:tabLst>
            </a:pPr>
            <a:r>
              <a:rPr lang="en-US" dirty="0"/>
              <a:t>Click to edit Master </a:t>
            </a:r>
            <a:br>
              <a:rPr lang="en-US" dirty="0"/>
            </a:br>
            <a:r>
              <a:rPr lang="en-US" dirty="0"/>
              <a:t>text styles</a:t>
            </a:r>
            <a:endParaRPr lang="en-GB" dirty="0"/>
          </a:p>
        </p:txBody>
      </p:sp>
      <p:cxnSp>
        <p:nvCxnSpPr>
          <p:cNvPr id="15" name="Straight Connector 14"/>
          <p:cNvCxnSpPr/>
          <p:nvPr userDrawn="1"/>
        </p:nvCxnSpPr>
        <p:spPr>
          <a:xfrm flipV="1">
            <a:off x="475488" y="-637"/>
            <a:ext cx="927862" cy="161988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ext Placeholder 9"/>
          <p:cNvSpPr>
            <a:spLocks noGrp="1"/>
          </p:cNvSpPr>
          <p:nvPr>
            <p:ph type="body" sz="quarter" idx="11" hasCustomPrompt="1"/>
          </p:nvPr>
        </p:nvSpPr>
        <p:spPr>
          <a:xfrm>
            <a:off x="8061113" y="4057475"/>
            <a:ext cx="3888000" cy="2664000"/>
          </a:xfrm>
        </p:spPr>
        <p:txBody>
          <a:bodyPr rIns="180000" bIns="360000" anchor="ctr" anchorCtr="0"/>
          <a:lstStyle>
            <a:lvl1pPr algn="r">
              <a:defRPr sz="20000" b="0" spc="-500" baseline="0">
                <a:solidFill>
                  <a:schemeClr val="accent6"/>
                </a:solidFill>
                <a:latin typeface="+mj-lt"/>
              </a:defRPr>
            </a:lvl1pPr>
          </a:lstStyle>
          <a:p>
            <a:pPr lvl="0"/>
            <a:r>
              <a:rPr lang="en-US" dirty="0"/>
              <a:t>00</a:t>
            </a:r>
          </a:p>
        </p:txBody>
      </p:sp>
      <p:sp>
        <p:nvSpPr>
          <p:cNvPr id="6" name="doc id"/>
          <p:cNvSpPr>
            <a:spLocks noChangeArrowheads="1"/>
          </p:cNvSpPr>
          <p:nvPr userDrawn="1"/>
        </p:nvSpPr>
        <p:spPr bwMode="gray">
          <a:xfrm>
            <a:off x="10457645"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spTree>
    <p:extLst>
      <p:ext uri="{BB962C8B-B14F-4D97-AF65-F5344CB8AC3E}">
        <p14:creationId xmlns:p14="http://schemas.microsoft.com/office/powerpoint/2010/main" val="207508609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9" name="SlideLogoText"/>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
        <p:nvSpPr>
          <p:cNvPr id="12"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733683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One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1402"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5" name="doc id"/>
          <p:cNvSpPr>
            <a:spLocks noChangeArrowheads="1"/>
          </p:cNvSpPr>
          <p:nvPr userDrawn="1"/>
        </p:nvSpPr>
        <p:spPr bwMode="gray">
          <a:xfrm>
            <a:off x="10457645" y="50802"/>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8" y="1619251"/>
            <a:ext cx="9119362" cy="1615827"/>
          </a:xfrm>
        </p:spPr>
        <p:txBody>
          <a:bodyPr wrap="square">
            <a:noAutofit/>
          </a:bodyPr>
          <a:lstStyle>
            <a:lvl2pPr>
              <a:defRPr>
                <a:solidFill>
                  <a:schemeClr val="accent6">
                    <a:lumMod val="60000"/>
                    <a:lumOff val="40000"/>
                  </a:schemeClr>
                </a:solidFill>
              </a:defRPr>
            </a:lvl2pPr>
            <a:lvl3pPr>
              <a:buClr>
                <a:schemeClr val="accent6">
                  <a:lumMod val="60000"/>
                  <a:lumOff val="40000"/>
                </a:schemeClr>
              </a:buCl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p>
            <a:r>
              <a:rPr lang="en-US" dirty="0"/>
              <a:t>Click to edit Master title style</a:t>
            </a:r>
          </a:p>
        </p:txBody>
      </p:sp>
      <p:sp>
        <p:nvSpPr>
          <p:cNvPr id="10" name="SlideLogoText">
            <a:extLst>
              <a:ext uri="{FF2B5EF4-FFF2-40B4-BE49-F238E27FC236}">
                <a16:creationId xmlns:a16="http://schemas.microsoft.com/office/drawing/2014/main" id="{F5940679-7E0D-0D43-89D5-46B4B18186C7}"/>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96808554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Two Column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2426"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9"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5" name="doc id"/>
          <p:cNvSpPr>
            <a:spLocks noChangeArrowheads="1"/>
          </p:cNvSpPr>
          <p:nvPr userDrawn="1"/>
        </p:nvSpPr>
        <p:spPr bwMode="gray">
          <a:xfrm>
            <a:off x="10457645"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sp>
        <p:nvSpPr>
          <p:cNvPr id="13" name="Text Placeholder 12"/>
          <p:cNvSpPr>
            <a:spLocks noGrp="1"/>
          </p:cNvSpPr>
          <p:nvPr>
            <p:ph type="body" sz="quarter" idx="10"/>
          </p:nvPr>
        </p:nvSpPr>
        <p:spPr>
          <a:xfrm>
            <a:off x="475489" y="1619251"/>
            <a:ext cx="5304423" cy="1615827"/>
          </a:xfrm>
        </p:spPr>
        <p:txBody>
          <a:bodyPr wrap="square">
            <a:noAutofit/>
          </a:bodyPr>
          <a:lstStyle>
            <a:lvl2pPr>
              <a:defRPr>
                <a:solidFill>
                  <a:schemeClr val="accent6">
                    <a:lumMod val="60000"/>
                    <a:lumOff val="40000"/>
                  </a:schemeClr>
                </a:solidFill>
              </a:defRPr>
            </a:lvl2pPr>
            <a:lvl3pPr>
              <a:defRPr>
                <a:solidFill>
                  <a:schemeClr val="accent6">
                    <a:lumMod val="60000"/>
                    <a:lumOff val="40000"/>
                  </a:schemeClr>
                </a:solidFill>
              </a:defRPr>
            </a:lvl3pPr>
            <a:lvl4pPr>
              <a:defRPr>
                <a:solidFill>
                  <a:schemeClr val="accent6">
                    <a:lumMod val="60000"/>
                    <a:lumOff val="40000"/>
                  </a:schemeClr>
                </a:solidFill>
              </a:defRPr>
            </a:lvl4pPr>
            <a:lvl5pP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6071637" y="1619251"/>
            <a:ext cx="5348287" cy="1615827"/>
          </a:xfrm>
        </p:spPr>
        <p:txBody>
          <a:bodyPr>
            <a:noAutofit/>
          </a:bodyPr>
          <a:lstStyle>
            <a:lvl2pPr>
              <a:buClr>
                <a:schemeClr val="accent6">
                  <a:lumMod val="60000"/>
                  <a:lumOff val="40000"/>
                </a:schemeClr>
              </a:buClr>
              <a:defRPr>
                <a:solidFill>
                  <a:schemeClr val="accent6">
                    <a:lumMod val="60000"/>
                    <a:lumOff val="40000"/>
                  </a:schemeClr>
                </a:solidFill>
              </a:defRPr>
            </a:lvl2pPr>
            <a:lvl3pPr>
              <a:buClr>
                <a:schemeClr val="accent6">
                  <a:lumMod val="60000"/>
                  <a:lumOff val="40000"/>
                </a:schemeClr>
              </a:buClr>
              <a:defRPr>
                <a:solidFill>
                  <a:schemeClr val="accent6">
                    <a:lumMod val="60000"/>
                    <a:lumOff val="40000"/>
                  </a:schemeClr>
                </a:solidFill>
              </a:defRPr>
            </a:lvl3pPr>
            <a:lvl4pPr>
              <a:buClr>
                <a:schemeClr val="accent6">
                  <a:lumMod val="60000"/>
                  <a:lumOff val="40000"/>
                </a:schemeClr>
              </a:buClr>
              <a:defRPr>
                <a:solidFill>
                  <a:schemeClr val="accent6">
                    <a:lumMod val="60000"/>
                    <a:lumOff val="40000"/>
                  </a:schemeClr>
                </a:solidFill>
              </a:defRPr>
            </a:lvl4pPr>
            <a:lvl5pPr>
              <a:buClr>
                <a:schemeClr val="accent6">
                  <a:lumMod val="60000"/>
                  <a:lumOff val="40000"/>
                </a:schemeClr>
              </a:buClr>
              <a:defRPr>
                <a:solidFill>
                  <a:schemeClr val="accent6">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3"/>
          <p:cNvSpPr>
            <a:spLocks noGrp="1"/>
          </p:cNvSpPr>
          <p:nvPr>
            <p:ph type="title"/>
          </p:nvPr>
        </p:nvSpPr>
        <p:spPr>
          <a:xfrm>
            <a:off x="475489" y="230189"/>
            <a:ext cx="11048399" cy="400110"/>
          </a:xfrm>
          <a:prstGeom prst="rect">
            <a:avLst/>
          </a:prstGeom>
        </p:spPr>
        <p:txBody>
          <a:bodyPr vert="horz" wrap="square" lIns="0" tIns="0" rIns="0" bIns="0" rtlCol="0" anchor="t" anchorCtr="0">
            <a:noAutofit/>
          </a:bodyPr>
          <a:lstStyle/>
          <a:p>
            <a:r>
              <a:rPr lang="en-US" dirty="0"/>
              <a:t>Click to edit Master title style</a:t>
            </a:r>
          </a:p>
        </p:txBody>
      </p:sp>
      <p:sp>
        <p:nvSpPr>
          <p:cNvPr id="11" name="SlideLogoText">
            <a:extLst>
              <a:ext uri="{FF2B5EF4-FFF2-40B4-BE49-F238E27FC236}">
                <a16:creationId xmlns:a16="http://schemas.microsoft.com/office/drawing/2014/main" id="{FB4AE94D-190D-0A40-B644-B23C6368A908}"/>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76144104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pact Slide 1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3450" name="think-cell Slide" r:id="rId5" imgW="493" imgH="493" progId="TCLayout.ActiveDocument.1">
                  <p:embed/>
                </p:oleObj>
              </mc:Choice>
              <mc:Fallback>
                <p:oleObj name="think-cell Slide" r:id="rId5" imgW="493" imgH="493"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5"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60" name="Title Placeholder 3"/>
          <p:cNvSpPr>
            <a:spLocks noGrp="1"/>
          </p:cNvSpPr>
          <p:nvPr>
            <p:ph type="title"/>
          </p:nvPr>
        </p:nvSpPr>
        <p:spPr>
          <a:xfrm>
            <a:off x="475490" y="230189"/>
            <a:ext cx="5480811" cy="1108800"/>
          </a:xfrm>
          <a:prstGeom prst="rect">
            <a:avLst/>
          </a:prstGeom>
        </p:spPr>
        <p:txBody>
          <a:bodyPr vert="horz" wrap="square" lIns="0" tIns="0" rIns="0" bIns="0" rtlCol="0" anchor="t" anchorCtr="0">
            <a:noAutofit/>
          </a:bodyPr>
          <a:lstStyle>
            <a:lvl1pPr>
              <a:defRPr sz="3600">
                <a:solidFill>
                  <a:schemeClr val="bg1"/>
                </a:solidFill>
              </a:defRPr>
            </a:lvl1pPr>
          </a:lstStyle>
          <a:p>
            <a:r>
              <a:rPr lang="en-US" dirty="0"/>
              <a:t>Click to edit Master title style</a:t>
            </a:r>
          </a:p>
        </p:txBody>
      </p:sp>
      <p:sp>
        <p:nvSpPr>
          <p:cNvPr id="7" name="SlideLogoText">
            <a:extLst>
              <a:ext uri="{FF2B5EF4-FFF2-40B4-BE49-F238E27FC236}">
                <a16:creationId xmlns:a16="http://schemas.microsoft.com/office/drawing/2014/main" id="{EE0DBF6B-2081-E64B-823E-C9ABEA56370A}"/>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3836695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ase Study Black">
    <p:spTree>
      <p:nvGrpSpPr>
        <p:cNvPr id="1" name=""/>
        <p:cNvGrpSpPr/>
        <p:nvPr/>
      </p:nvGrpSpPr>
      <p:grpSpPr>
        <a:xfrm>
          <a:off x="0" y="0"/>
          <a:ext cx="0" cy="0"/>
          <a:chOff x="0" y="0"/>
          <a:chExt cx="0" cy="0"/>
        </a:xfrm>
      </p:grpSpPr>
      <p:grpSp>
        <p:nvGrpSpPr>
          <p:cNvPr id="2" name="Group 1"/>
          <p:cNvGrpSpPr/>
          <p:nvPr userDrawn="1"/>
        </p:nvGrpSpPr>
        <p:grpSpPr>
          <a:xfrm>
            <a:off x="5180927" y="1657020"/>
            <a:ext cx="5009989" cy="4500000"/>
            <a:chOff x="5180927" y="1657020"/>
            <a:chExt cx="5009988" cy="4500000"/>
          </a:xfrm>
        </p:grpSpPr>
        <p:cxnSp>
          <p:nvCxnSpPr>
            <p:cNvPr id="24" name="Straight Connector 23"/>
            <p:cNvCxnSpPr/>
            <p:nvPr userDrawn="1"/>
          </p:nvCxnSpPr>
          <p:spPr>
            <a:xfrm>
              <a:off x="5180927" y="1657020"/>
              <a:ext cx="0" cy="4500000"/>
            </a:xfrm>
            <a:prstGeom prst="line">
              <a:avLst/>
            </a:prstGeom>
            <a:ln w="31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7685525" y="1657020"/>
              <a:ext cx="0" cy="4500000"/>
            </a:xfrm>
            <a:prstGeom prst="line">
              <a:avLst/>
            </a:prstGeom>
            <a:ln w="31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0190915" y="1657020"/>
              <a:ext cx="0" cy="4500000"/>
            </a:xfrm>
            <a:prstGeom prst="line">
              <a:avLst/>
            </a:prstGeom>
            <a:ln w="31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5487" y="3060001"/>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0" bIns="0" anchor="ctr" anchorCtr="0">
            <a:noAutofit/>
          </a:bodyPr>
          <a:lstStyle>
            <a:lvl1pPr algn="l">
              <a:defRPr sz="1399" b="0">
                <a:solidFill>
                  <a:schemeClr val="bg1"/>
                </a:solidFill>
              </a:defRPr>
            </a:lvl1pPr>
          </a:lstStyle>
          <a:p>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4" name="Text Placeholder 3"/>
          <p:cNvSpPr>
            <a:spLocks noGrp="1"/>
          </p:cNvSpPr>
          <p:nvPr userDrawn="1">
            <p:ph type="body" sz="quarter" idx="10"/>
          </p:nvPr>
        </p:nvSpPr>
        <p:spPr>
          <a:xfrm>
            <a:off x="475487" y="1620000"/>
            <a:ext cx="4500000" cy="1152000"/>
          </a:xfrm>
        </p:spPr>
        <p:txBody>
          <a:bodyPr>
            <a:noAutofit/>
          </a:bodyPr>
          <a:lstStyle>
            <a:lvl1pPr>
              <a:lnSpc>
                <a:spcPct val="100000"/>
              </a:lnSpc>
              <a:defRPr sz="20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Master text styles</a:t>
            </a:r>
          </a:p>
        </p:txBody>
      </p:sp>
      <p:sp>
        <p:nvSpPr>
          <p:cNvPr id="9" name="Title Placeholder 3"/>
          <p:cNvSpPr>
            <a:spLocks noGrp="1"/>
          </p:cNvSpPr>
          <p:nvPr userDrawn="1">
            <p:ph type="title"/>
          </p:nvPr>
        </p:nvSpPr>
        <p:spPr>
          <a:xfrm>
            <a:off x="475487" y="230187"/>
            <a:ext cx="11048399" cy="399600"/>
          </a:xfrm>
          <a:prstGeom prst="rect">
            <a:avLst/>
          </a:prstGeom>
        </p:spPr>
        <p:txBody>
          <a:bodyPr vert="horz" wrap="square" lIns="0" tIns="0" rIns="0" bIns="0" rtlCol="0" anchor="t" anchorCtr="0">
            <a:noAutofit/>
          </a:bodyPr>
          <a:lstStyle>
            <a:lvl1pPr>
              <a:defRPr lang="en-US" dirty="0"/>
            </a:lvl1pPr>
          </a:lstStyle>
          <a:p>
            <a:pPr lvl="0"/>
            <a:r>
              <a:rPr lang="en-US" dirty="0"/>
              <a:t>Click to edit Master title style</a:t>
            </a:r>
          </a:p>
        </p:txBody>
      </p:sp>
      <p:sp>
        <p:nvSpPr>
          <p:cNvPr id="33" name="Text Placeholder 2"/>
          <p:cNvSpPr>
            <a:spLocks noGrp="1"/>
          </p:cNvSpPr>
          <p:nvPr>
            <p:ph type="body" sz="quarter" idx="22"/>
          </p:nvPr>
        </p:nvSpPr>
        <p:spPr>
          <a:xfrm>
            <a:off x="5259864" y="1620001"/>
            <a:ext cx="2304001" cy="192360"/>
          </a:xfrm>
        </p:spPr>
        <p:txBody>
          <a:bodyPr>
            <a:noAutofit/>
          </a:bodyPr>
          <a:lstStyle>
            <a:lvl1pPr>
              <a:lnSpc>
                <a:spcPts val="1500"/>
              </a:lnSpc>
              <a:spcBef>
                <a:spcPts val="0"/>
              </a:spcBef>
              <a:spcAft>
                <a:spcPts val="599"/>
              </a:spcAft>
              <a:defRPr sz="1201" b="1">
                <a:solidFill>
                  <a:schemeClr val="bg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34" name="Text Placeholder 2"/>
          <p:cNvSpPr>
            <a:spLocks noGrp="1"/>
          </p:cNvSpPr>
          <p:nvPr>
            <p:ph type="body" sz="quarter" idx="23"/>
          </p:nvPr>
        </p:nvSpPr>
        <p:spPr>
          <a:xfrm>
            <a:off x="7766357" y="1620001"/>
            <a:ext cx="2304001" cy="192360"/>
          </a:xfrm>
        </p:spPr>
        <p:txBody>
          <a:bodyPr>
            <a:noAutofit/>
          </a:bodyPr>
          <a:lstStyle>
            <a:lvl1pPr>
              <a:lnSpc>
                <a:spcPts val="1500"/>
              </a:lnSpc>
              <a:spcBef>
                <a:spcPts val="0"/>
              </a:spcBef>
              <a:spcAft>
                <a:spcPts val="599"/>
              </a:spcAft>
              <a:defRPr sz="1201" b="1">
                <a:solidFill>
                  <a:schemeClr val="bg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37" name="Text Placeholder 2"/>
          <p:cNvSpPr>
            <a:spLocks noGrp="1"/>
          </p:cNvSpPr>
          <p:nvPr>
            <p:ph type="body" sz="quarter" idx="25"/>
          </p:nvPr>
        </p:nvSpPr>
        <p:spPr>
          <a:xfrm>
            <a:off x="5259864" y="1897200"/>
            <a:ext cx="2304001" cy="4224228"/>
          </a:xfrm>
        </p:spPr>
        <p:txBody>
          <a:bodyPr>
            <a:noAutofit/>
          </a:bodyPr>
          <a:lstStyle>
            <a:lvl1pPr>
              <a:lnSpc>
                <a:spcPct val="100000"/>
              </a:lnSpc>
              <a:spcBef>
                <a:spcPts val="0"/>
              </a:spcBef>
              <a:spcAft>
                <a:spcPts val="599"/>
              </a:spcAft>
              <a:defRPr lang="en-US" sz="1201" b="0" baseline="0" dirty="0" smtClean="0">
                <a:solidFill>
                  <a:schemeClr val="accent6">
                    <a:lumMod val="60000"/>
                    <a:lumOff val="40000"/>
                  </a:schemeClr>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38" name="Text Placeholder 2"/>
          <p:cNvSpPr>
            <a:spLocks noGrp="1"/>
          </p:cNvSpPr>
          <p:nvPr>
            <p:ph type="body" sz="quarter" idx="26"/>
          </p:nvPr>
        </p:nvSpPr>
        <p:spPr>
          <a:xfrm>
            <a:off x="7766357" y="1897200"/>
            <a:ext cx="2304001" cy="4224228"/>
          </a:xfrm>
        </p:spPr>
        <p:txBody>
          <a:bodyPr>
            <a:noAutofit/>
          </a:bodyPr>
          <a:lstStyle>
            <a:lvl1pPr>
              <a:lnSpc>
                <a:spcPct val="100000"/>
              </a:lnSpc>
              <a:spcBef>
                <a:spcPts val="0"/>
              </a:spcBef>
              <a:spcAft>
                <a:spcPts val="599"/>
              </a:spcAft>
              <a:defRPr lang="en-GB" sz="1201" b="0" baseline="0" dirty="0">
                <a:solidFill>
                  <a:schemeClr val="accent6">
                    <a:lumMod val="60000"/>
                    <a:lumOff val="40000"/>
                  </a:schemeClr>
                </a:solidFill>
                <a:latin typeface="+mn-lt"/>
                <a:ea typeface="+mn-ea"/>
                <a:cs typeface="+mn-cs"/>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15" name="SlideLogoText">
            <a:extLst>
              <a:ext uri="{FF2B5EF4-FFF2-40B4-BE49-F238E27FC236}">
                <a16:creationId xmlns:a16="http://schemas.microsoft.com/office/drawing/2014/main" id="{EB57879A-BE8A-1B44-943E-8983ABACD592}"/>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5684117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Bios Black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4474"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14"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bg1"/>
                </a:solidFill>
              </a:defRPr>
            </a:lvl1pPr>
          </a:lstStyle>
          <a:p>
            <a:r>
              <a:rPr lang="en-US" dirty="0"/>
              <a:t>Click to edit Master title style</a:t>
            </a:r>
          </a:p>
        </p:txBody>
      </p:sp>
      <p:sp>
        <p:nvSpPr>
          <p:cNvPr id="29" name="Text Placeholder 12"/>
          <p:cNvSpPr>
            <a:spLocks noGrp="1"/>
          </p:cNvSpPr>
          <p:nvPr>
            <p:ph type="body" sz="quarter" idx="10" hasCustomPrompt="1"/>
          </p:nvPr>
        </p:nvSpPr>
        <p:spPr>
          <a:xfrm>
            <a:off x="475490" y="2962801"/>
            <a:ext cx="2113200" cy="169277"/>
          </a:xfrm>
        </p:spPr>
        <p:txBody>
          <a:bodyPr vert="horz" wrap="square" lIns="0" tIns="0" rIns="0" bIns="0" rtlCol="0">
            <a:noAutofit/>
          </a:bodyPr>
          <a:lstStyle>
            <a:lvl1pPr>
              <a:defRPr lang="en-US" sz="1099" dirty="0">
                <a:solidFill>
                  <a:schemeClr val="bg1"/>
                </a:solidFill>
              </a:defRPr>
            </a:lvl1pPr>
          </a:lstStyle>
          <a:p>
            <a:pPr lvl="0"/>
            <a:r>
              <a:rPr lang="en-US" dirty="0"/>
              <a:t>Click to edit text styles</a:t>
            </a:r>
          </a:p>
        </p:txBody>
      </p:sp>
      <p:sp>
        <p:nvSpPr>
          <p:cNvPr id="30" name="Picture Placeholder 3"/>
          <p:cNvSpPr>
            <a:spLocks noGrp="1"/>
          </p:cNvSpPr>
          <p:nvPr>
            <p:ph type="pic" sz="quarter" idx="11"/>
          </p:nvPr>
        </p:nvSpPr>
        <p:spPr>
          <a:xfrm>
            <a:off x="475490"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2" name="Text Placeholder 6"/>
          <p:cNvSpPr>
            <a:spLocks noGrp="1"/>
          </p:cNvSpPr>
          <p:nvPr>
            <p:ph type="body" sz="quarter" idx="12"/>
          </p:nvPr>
        </p:nvSpPr>
        <p:spPr>
          <a:xfrm>
            <a:off x="475490"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3" name="Text Placeholder 12"/>
          <p:cNvSpPr>
            <a:spLocks noGrp="1"/>
          </p:cNvSpPr>
          <p:nvPr>
            <p:ph type="body" sz="quarter" idx="13" hasCustomPrompt="1"/>
          </p:nvPr>
        </p:nvSpPr>
        <p:spPr>
          <a:xfrm>
            <a:off x="2707947" y="2962801"/>
            <a:ext cx="2113200" cy="169277"/>
          </a:xfrm>
        </p:spPr>
        <p:txBody>
          <a:bodyPr vert="horz" wrap="square" lIns="0" tIns="0" rIns="0" bIns="0" rtlCol="0">
            <a:noAutofit/>
          </a:bodyPr>
          <a:lstStyle>
            <a:lvl1pPr>
              <a:defRPr lang="en-US" sz="1099" dirty="0">
                <a:solidFill>
                  <a:schemeClr val="bg1"/>
                </a:solidFill>
              </a:defRPr>
            </a:lvl1pPr>
          </a:lstStyle>
          <a:p>
            <a:pPr lvl="0"/>
            <a:r>
              <a:rPr lang="en-US" dirty="0"/>
              <a:t>Click to edit text styles</a:t>
            </a:r>
          </a:p>
        </p:txBody>
      </p:sp>
      <p:sp>
        <p:nvSpPr>
          <p:cNvPr id="34" name="Picture Placeholder 3"/>
          <p:cNvSpPr>
            <a:spLocks noGrp="1"/>
          </p:cNvSpPr>
          <p:nvPr>
            <p:ph type="pic" sz="quarter" idx="14"/>
          </p:nvPr>
        </p:nvSpPr>
        <p:spPr>
          <a:xfrm>
            <a:off x="27079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5" name="Text Placeholder 6"/>
          <p:cNvSpPr>
            <a:spLocks noGrp="1"/>
          </p:cNvSpPr>
          <p:nvPr>
            <p:ph type="body" sz="quarter" idx="15"/>
          </p:nvPr>
        </p:nvSpPr>
        <p:spPr>
          <a:xfrm>
            <a:off x="2707947"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6" name="Text Placeholder 12"/>
          <p:cNvSpPr>
            <a:spLocks noGrp="1"/>
          </p:cNvSpPr>
          <p:nvPr>
            <p:ph type="body" sz="quarter" idx="16" hasCustomPrompt="1"/>
          </p:nvPr>
        </p:nvSpPr>
        <p:spPr>
          <a:xfrm>
            <a:off x="4940407" y="2962801"/>
            <a:ext cx="2113200" cy="169277"/>
          </a:xfrm>
        </p:spPr>
        <p:txBody>
          <a:bodyPr wrap="square">
            <a:noAutofit/>
          </a:bodyPr>
          <a:lstStyle>
            <a:lvl1pPr>
              <a:defRPr sz="1099" b="1">
                <a:solidFill>
                  <a:schemeClr val="bg1"/>
                </a:solidFill>
                <a:latin typeface="+mn-lt"/>
              </a:defRPr>
            </a:lvl1pPr>
          </a:lstStyle>
          <a:p>
            <a:pPr lvl="0"/>
            <a:r>
              <a:rPr lang="en-US" dirty="0"/>
              <a:t>Click to edit text styles</a:t>
            </a:r>
          </a:p>
        </p:txBody>
      </p:sp>
      <p:sp>
        <p:nvSpPr>
          <p:cNvPr id="37" name="Picture Placeholder 3"/>
          <p:cNvSpPr>
            <a:spLocks noGrp="1"/>
          </p:cNvSpPr>
          <p:nvPr>
            <p:ph type="pic" sz="quarter" idx="17"/>
          </p:nvPr>
        </p:nvSpPr>
        <p:spPr>
          <a:xfrm>
            <a:off x="494040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8" name="Text Placeholder 6"/>
          <p:cNvSpPr>
            <a:spLocks noGrp="1"/>
          </p:cNvSpPr>
          <p:nvPr>
            <p:ph type="body" sz="quarter" idx="18"/>
          </p:nvPr>
        </p:nvSpPr>
        <p:spPr>
          <a:xfrm>
            <a:off x="4940407"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9" name="Text Placeholder 12"/>
          <p:cNvSpPr>
            <a:spLocks noGrp="1"/>
          </p:cNvSpPr>
          <p:nvPr>
            <p:ph type="body" sz="quarter" idx="19" hasCustomPrompt="1"/>
          </p:nvPr>
        </p:nvSpPr>
        <p:spPr>
          <a:xfrm>
            <a:off x="7172866" y="2962801"/>
            <a:ext cx="2113200" cy="169277"/>
          </a:xfrm>
        </p:spPr>
        <p:txBody>
          <a:bodyPr wrap="square">
            <a:noAutofit/>
          </a:bodyPr>
          <a:lstStyle>
            <a:lvl1pPr>
              <a:defRPr sz="1099" b="1">
                <a:solidFill>
                  <a:schemeClr val="bg1"/>
                </a:solidFill>
                <a:latin typeface="+mn-lt"/>
              </a:defRPr>
            </a:lvl1pPr>
          </a:lstStyle>
          <a:p>
            <a:pPr lvl="0"/>
            <a:r>
              <a:rPr lang="en-US" dirty="0"/>
              <a:t>Click to edit text styles</a:t>
            </a:r>
          </a:p>
        </p:txBody>
      </p:sp>
      <p:sp>
        <p:nvSpPr>
          <p:cNvPr id="40" name="Picture Placeholder 3"/>
          <p:cNvSpPr>
            <a:spLocks noGrp="1"/>
          </p:cNvSpPr>
          <p:nvPr>
            <p:ph type="pic" sz="quarter" idx="20"/>
          </p:nvPr>
        </p:nvSpPr>
        <p:spPr>
          <a:xfrm>
            <a:off x="7172866"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41" name="Text Placeholder 6"/>
          <p:cNvSpPr>
            <a:spLocks noGrp="1"/>
          </p:cNvSpPr>
          <p:nvPr>
            <p:ph type="body" sz="quarter" idx="21"/>
          </p:nvPr>
        </p:nvSpPr>
        <p:spPr>
          <a:xfrm>
            <a:off x="7172866"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42" name="Text Placeholder 12"/>
          <p:cNvSpPr>
            <a:spLocks noGrp="1"/>
          </p:cNvSpPr>
          <p:nvPr>
            <p:ph type="body" sz="quarter" idx="22" hasCustomPrompt="1"/>
          </p:nvPr>
        </p:nvSpPr>
        <p:spPr>
          <a:xfrm>
            <a:off x="9401047" y="2962801"/>
            <a:ext cx="2113200" cy="169277"/>
          </a:xfrm>
        </p:spPr>
        <p:txBody>
          <a:bodyPr wrap="square">
            <a:noAutofit/>
          </a:bodyPr>
          <a:lstStyle>
            <a:lvl1pPr>
              <a:defRPr sz="1099" b="1">
                <a:solidFill>
                  <a:schemeClr val="bg1"/>
                </a:solidFill>
                <a:latin typeface="+mn-lt"/>
              </a:defRPr>
            </a:lvl1pPr>
          </a:lstStyle>
          <a:p>
            <a:pPr lvl="0"/>
            <a:r>
              <a:rPr lang="en-US" dirty="0"/>
              <a:t>Click to edit text styles</a:t>
            </a:r>
          </a:p>
        </p:txBody>
      </p:sp>
      <p:sp>
        <p:nvSpPr>
          <p:cNvPr id="43" name="Picture Placeholder 3"/>
          <p:cNvSpPr>
            <a:spLocks noGrp="1"/>
          </p:cNvSpPr>
          <p:nvPr>
            <p:ph type="pic" sz="quarter" idx="23"/>
          </p:nvPr>
        </p:nvSpPr>
        <p:spPr>
          <a:xfrm>
            <a:off x="94010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44" name="Text Placeholder 6"/>
          <p:cNvSpPr>
            <a:spLocks noGrp="1"/>
          </p:cNvSpPr>
          <p:nvPr>
            <p:ph type="body" sz="quarter" idx="24"/>
          </p:nvPr>
        </p:nvSpPr>
        <p:spPr>
          <a:xfrm>
            <a:off x="9401047"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45" name="Text Placeholder 12"/>
          <p:cNvSpPr>
            <a:spLocks noGrp="1"/>
          </p:cNvSpPr>
          <p:nvPr>
            <p:ph type="body" sz="quarter" idx="26" hasCustomPrompt="1"/>
          </p:nvPr>
        </p:nvSpPr>
        <p:spPr>
          <a:xfrm>
            <a:off x="494040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7" hasCustomPrompt="1"/>
          </p:nvPr>
        </p:nvSpPr>
        <p:spPr>
          <a:xfrm>
            <a:off x="717286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8" hasCustomPrompt="1"/>
          </p:nvPr>
        </p:nvSpPr>
        <p:spPr>
          <a:xfrm>
            <a:off x="940104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8" name="Text Placeholder 12"/>
          <p:cNvSpPr>
            <a:spLocks noGrp="1"/>
          </p:cNvSpPr>
          <p:nvPr>
            <p:ph type="body" sz="quarter" idx="29" hasCustomPrompt="1"/>
          </p:nvPr>
        </p:nvSpPr>
        <p:spPr>
          <a:xfrm>
            <a:off x="270794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9" name="Text Placeholder 12"/>
          <p:cNvSpPr>
            <a:spLocks noGrp="1"/>
          </p:cNvSpPr>
          <p:nvPr>
            <p:ph type="body" sz="quarter" idx="30" hasCustomPrompt="1"/>
          </p:nvPr>
        </p:nvSpPr>
        <p:spPr>
          <a:xfrm>
            <a:off x="475490"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75489" y="3430800"/>
            <a:ext cx="11043035" cy="0"/>
            <a:chOff x="475488" y="3430800"/>
            <a:chExt cx="11043035" cy="0"/>
          </a:xfrm>
        </p:grpSpPr>
        <p:sp>
          <p:nvSpPr>
            <p:cNvPr id="28"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1"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2"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3" name="object 4"/>
            <p:cNvSpPr/>
            <p:nvPr userDrawn="1"/>
          </p:nvSpPr>
          <p:spPr>
            <a:xfrm>
              <a:off x="475488"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54" name="object 7"/>
            <p:cNvSpPr/>
            <p:nvPr userDrawn="1"/>
          </p:nvSpPr>
          <p:spPr>
            <a:xfrm>
              <a:off x="2707947"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
        <p:nvSpPr>
          <p:cNvPr id="50" name="SlideLogoText">
            <a:extLst>
              <a:ext uri="{FF2B5EF4-FFF2-40B4-BE49-F238E27FC236}">
                <a16:creationId xmlns:a16="http://schemas.microsoft.com/office/drawing/2014/main" id="{64F1A015-CAAC-FB4A-A671-69F2B7684B64}"/>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814704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Bios Black">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5" cstate="screen">
            <a:extLst>
              <a:ext uri="{28A0092B-C50C-407E-A947-70E740481C1C}">
                <a14:useLocalDpi xmlns:a14="http://schemas.microsoft.com/office/drawing/2010/main"/>
              </a:ext>
            </a:extLst>
          </a:blip>
          <a:srcRect r="65592"/>
          <a:stretch/>
        </p:blipFill>
        <p:spPr>
          <a:xfrm>
            <a:off x="0" y="1"/>
            <a:ext cx="4111488" cy="6721475"/>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5498" name="think-cell Slide" r:id="rId6" imgW="439" imgH="438" progId="TCLayout.ActiveDocument.1">
                  <p:embed/>
                </p:oleObj>
              </mc:Choice>
              <mc:Fallback>
                <p:oleObj name="think-cell Slide" r:id="rId6" imgW="439" imgH="438" progId="TCLayout.ActiveDocument.1">
                  <p:embed/>
                  <p:pic>
                    <p:nvPicPr>
                      <p:cNvPr id="3" name="Object 2" hidden="1"/>
                      <p:cNvPicPr/>
                      <p:nvPr/>
                    </p:nvPicPr>
                    <p:blipFill>
                      <a:blip r:embed="rId7"/>
                      <a:stretch>
                        <a:fillRect/>
                      </a:stretch>
                    </p:blipFill>
                    <p:spPr>
                      <a:xfrm>
                        <a:off x="1590" y="1589"/>
                        <a:ext cx="1587" cy="1587"/>
                      </a:xfrm>
                      <a:prstGeom prst="rect">
                        <a:avLst/>
                      </a:prstGeom>
                    </p:spPr>
                  </p:pic>
                </p:oleObj>
              </mc:Fallback>
            </mc:AlternateContent>
          </a:graphicData>
        </a:graphic>
      </p:graphicFrame>
      <p:sp>
        <p:nvSpPr>
          <p:cNvPr id="8"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9" name="SlideLogoText"/>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2018 QuantumBlack, a McKinsey company </a:t>
            </a:r>
            <a:endParaRPr lang="en-US" sz="800" kern="1200" baseline="0" noProof="0" dirty="0">
              <a:solidFill>
                <a:schemeClr val="accent6"/>
              </a:solidFill>
              <a:latin typeface="Arial" charset="0"/>
              <a:ea typeface="+mn-ea"/>
              <a:cs typeface="+mn-cs"/>
            </a:endParaRPr>
          </a:p>
        </p:txBody>
      </p:sp>
      <p:sp>
        <p:nvSpPr>
          <p:cNvPr id="14" name="Title Placeholder 3"/>
          <p:cNvSpPr>
            <a:spLocks noGrp="1"/>
          </p:cNvSpPr>
          <p:nvPr>
            <p:ph type="title"/>
          </p:nvPr>
        </p:nvSpPr>
        <p:spPr>
          <a:xfrm>
            <a:off x="475488" y="230189"/>
            <a:ext cx="11049001" cy="400110"/>
          </a:xfrm>
          <a:prstGeom prst="rect">
            <a:avLst/>
          </a:prstGeom>
        </p:spPr>
        <p:txBody>
          <a:bodyPr vert="horz" wrap="square" lIns="0" tIns="0" rIns="0" bIns="0" rtlCol="0" anchor="t" anchorCtr="0">
            <a:noAutofit/>
          </a:bodyPr>
          <a:lstStyle>
            <a:lvl1pPr>
              <a:defRPr>
                <a:solidFill>
                  <a:schemeClr val="bg2"/>
                </a:solidFill>
              </a:defRPr>
            </a:lvl1pPr>
          </a:lstStyle>
          <a:p>
            <a:r>
              <a:rPr lang="en-US" dirty="0"/>
              <a:t>Click to edit Master title style</a:t>
            </a:r>
          </a:p>
        </p:txBody>
      </p:sp>
      <p:sp>
        <p:nvSpPr>
          <p:cNvPr id="31" name="Text Placeholder 12"/>
          <p:cNvSpPr>
            <a:spLocks noGrp="1"/>
          </p:cNvSpPr>
          <p:nvPr>
            <p:ph type="body" sz="quarter" idx="16" hasCustomPrompt="1"/>
          </p:nvPr>
        </p:nvSpPr>
        <p:spPr>
          <a:xfrm>
            <a:off x="4940407" y="2962801"/>
            <a:ext cx="2113200" cy="169277"/>
          </a:xfrm>
        </p:spPr>
        <p:txBody>
          <a:bodyPr wrap="square">
            <a:noAutofit/>
          </a:bodyPr>
          <a:lstStyle>
            <a:lvl1pPr>
              <a:defRPr sz="1099" b="1">
                <a:solidFill>
                  <a:schemeClr val="bg2"/>
                </a:solidFill>
                <a:latin typeface="+mn-lt"/>
              </a:defRPr>
            </a:lvl1pPr>
          </a:lstStyle>
          <a:p>
            <a:pPr lvl="0"/>
            <a:r>
              <a:rPr lang="en-US" dirty="0"/>
              <a:t>Click to edit text styles</a:t>
            </a:r>
          </a:p>
        </p:txBody>
      </p:sp>
      <p:sp>
        <p:nvSpPr>
          <p:cNvPr id="32" name="Picture Placeholder 3"/>
          <p:cNvSpPr>
            <a:spLocks noGrp="1"/>
          </p:cNvSpPr>
          <p:nvPr>
            <p:ph type="pic" sz="quarter" idx="17"/>
          </p:nvPr>
        </p:nvSpPr>
        <p:spPr>
          <a:xfrm>
            <a:off x="494040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3" name="Text Placeholder 6"/>
          <p:cNvSpPr>
            <a:spLocks noGrp="1"/>
          </p:cNvSpPr>
          <p:nvPr>
            <p:ph type="body" sz="quarter" idx="18"/>
          </p:nvPr>
        </p:nvSpPr>
        <p:spPr>
          <a:xfrm>
            <a:off x="4940407"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4" name="Text Placeholder 12"/>
          <p:cNvSpPr>
            <a:spLocks noGrp="1"/>
          </p:cNvSpPr>
          <p:nvPr>
            <p:ph type="body" sz="quarter" idx="19" hasCustomPrompt="1"/>
          </p:nvPr>
        </p:nvSpPr>
        <p:spPr>
          <a:xfrm>
            <a:off x="7172866" y="2962801"/>
            <a:ext cx="2113200" cy="169277"/>
          </a:xfrm>
        </p:spPr>
        <p:txBody>
          <a:bodyPr wrap="square">
            <a:noAutofit/>
          </a:bodyPr>
          <a:lstStyle>
            <a:lvl1pPr>
              <a:defRPr sz="1099" b="1">
                <a:solidFill>
                  <a:schemeClr val="bg2"/>
                </a:solidFill>
                <a:latin typeface="+mn-lt"/>
              </a:defRPr>
            </a:lvl1pPr>
          </a:lstStyle>
          <a:p>
            <a:pPr lvl="0"/>
            <a:r>
              <a:rPr lang="en-US" dirty="0"/>
              <a:t>Click to edit text styles</a:t>
            </a:r>
          </a:p>
        </p:txBody>
      </p:sp>
      <p:sp>
        <p:nvSpPr>
          <p:cNvPr id="35" name="Picture Placeholder 3"/>
          <p:cNvSpPr>
            <a:spLocks noGrp="1"/>
          </p:cNvSpPr>
          <p:nvPr>
            <p:ph type="pic" sz="quarter" idx="20"/>
          </p:nvPr>
        </p:nvSpPr>
        <p:spPr>
          <a:xfrm>
            <a:off x="7172866"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6" name="Text Placeholder 6"/>
          <p:cNvSpPr>
            <a:spLocks noGrp="1"/>
          </p:cNvSpPr>
          <p:nvPr>
            <p:ph type="body" sz="quarter" idx="21"/>
          </p:nvPr>
        </p:nvSpPr>
        <p:spPr>
          <a:xfrm>
            <a:off x="7172866"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37" name="Text Placeholder 12"/>
          <p:cNvSpPr>
            <a:spLocks noGrp="1"/>
          </p:cNvSpPr>
          <p:nvPr>
            <p:ph type="body" sz="quarter" idx="22" hasCustomPrompt="1"/>
          </p:nvPr>
        </p:nvSpPr>
        <p:spPr>
          <a:xfrm>
            <a:off x="9401047" y="2962801"/>
            <a:ext cx="2113200" cy="169277"/>
          </a:xfrm>
        </p:spPr>
        <p:txBody>
          <a:bodyPr wrap="square">
            <a:noAutofit/>
          </a:bodyPr>
          <a:lstStyle>
            <a:lvl1pPr>
              <a:defRPr sz="1099" b="1">
                <a:solidFill>
                  <a:schemeClr val="bg2"/>
                </a:solidFill>
                <a:latin typeface="+mn-lt"/>
              </a:defRPr>
            </a:lvl1pPr>
          </a:lstStyle>
          <a:p>
            <a:pPr lvl="0"/>
            <a:r>
              <a:rPr lang="en-US" dirty="0"/>
              <a:t>Click to edit text styles</a:t>
            </a:r>
          </a:p>
        </p:txBody>
      </p:sp>
      <p:sp>
        <p:nvSpPr>
          <p:cNvPr id="38" name="Picture Placeholder 3"/>
          <p:cNvSpPr>
            <a:spLocks noGrp="1"/>
          </p:cNvSpPr>
          <p:nvPr>
            <p:ph type="pic" sz="quarter" idx="23"/>
          </p:nvPr>
        </p:nvSpPr>
        <p:spPr>
          <a:xfrm>
            <a:off x="9401047" y="1619250"/>
            <a:ext cx="2113200" cy="1224000"/>
          </a:xfrm>
        </p:spPr>
        <p:txBody>
          <a:bodyPr anchor="ctr" anchorCtr="0">
            <a:noAutofit/>
          </a:bodyPr>
          <a:lstStyle>
            <a:lvl1pPr algn="ctr">
              <a:defRPr sz="1201" b="0">
                <a:solidFill>
                  <a:schemeClr val="bg1"/>
                </a:solidFill>
              </a:defRPr>
            </a:lvl1pPr>
          </a:lstStyle>
          <a:p>
            <a:endParaRPr lang="en-GB" dirty="0"/>
          </a:p>
        </p:txBody>
      </p:sp>
      <p:sp>
        <p:nvSpPr>
          <p:cNvPr id="39" name="Text Placeholder 6"/>
          <p:cNvSpPr>
            <a:spLocks noGrp="1"/>
          </p:cNvSpPr>
          <p:nvPr>
            <p:ph type="body" sz="quarter" idx="24"/>
          </p:nvPr>
        </p:nvSpPr>
        <p:spPr>
          <a:xfrm>
            <a:off x="9401047" y="3434676"/>
            <a:ext cx="2113200" cy="2520000"/>
          </a:xfrm>
        </p:spPr>
        <p:txBody>
          <a:bodyPr tIns="36000">
            <a:noAutofit/>
          </a:bodyPr>
          <a:lstStyle>
            <a:lvl1pPr>
              <a:defRPr sz="1000" b="0">
                <a:solidFill>
                  <a:schemeClr val="accent6">
                    <a:lumMod val="60000"/>
                    <a:lumOff val="40000"/>
                  </a:schemeClr>
                </a:solidFill>
              </a:defRPr>
            </a:lvl1pPr>
            <a:lvl2pPr>
              <a:defRPr sz="1201" b="0"/>
            </a:lvl2pPr>
            <a:lvl3pPr>
              <a:defRPr sz="1201" b="0"/>
            </a:lvl3pPr>
            <a:lvl4pPr>
              <a:defRPr sz="1201" b="0"/>
            </a:lvl4pPr>
            <a:lvl5pPr>
              <a:defRPr sz="1201" b="0"/>
            </a:lvl5pPr>
          </a:lstStyle>
          <a:p>
            <a:pPr lvl="0"/>
            <a:r>
              <a:rPr lang="en-US" dirty="0"/>
              <a:t>Click to edit Master text styles</a:t>
            </a:r>
            <a:endParaRPr lang="en-GB" dirty="0"/>
          </a:p>
        </p:txBody>
      </p:sp>
      <p:sp>
        <p:nvSpPr>
          <p:cNvPr id="45" name="Text Placeholder 12"/>
          <p:cNvSpPr>
            <a:spLocks noGrp="1"/>
          </p:cNvSpPr>
          <p:nvPr>
            <p:ph type="body" sz="quarter" idx="25" hasCustomPrompt="1"/>
          </p:nvPr>
        </p:nvSpPr>
        <p:spPr>
          <a:xfrm>
            <a:off x="494040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6" name="Text Placeholder 12"/>
          <p:cNvSpPr>
            <a:spLocks noGrp="1"/>
          </p:cNvSpPr>
          <p:nvPr>
            <p:ph type="body" sz="quarter" idx="26" hasCustomPrompt="1"/>
          </p:nvPr>
        </p:nvSpPr>
        <p:spPr>
          <a:xfrm>
            <a:off x="7172866"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sp>
        <p:nvSpPr>
          <p:cNvPr id="47" name="Text Placeholder 12"/>
          <p:cNvSpPr>
            <a:spLocks noGrp="1"/>
          </p:cNvSpPr>
          <p:nvPr>
            <p:ph type="body" sz="quarter" idx="27" hasCustomPrompt="1"/>
          </p:nvPr>
        </p:nvSpPr>
        <p:spPr>
          <a:xfrm>
            <a:off x="9401047" y="3142776"/>
            <a:ext cx="2113200" cy="153888"/>
          </a:xfrm>
        </p:spPr>
        <p:txBody>
          <a:bodyPr wrap="square">
            <a:noAutofit/>
          </a:bodyPr>
          <a:lstStyle>
            <a:lvl1pPr>
              <a:defRPr sz="1000" b="0">
                <a:solidFill>
                  <a:schemeClr val="accent6">
                    <a:lumMod val="60000"/>
                    <a:lumOff val="40000"/>
                  </a:schemeClr>
                </a:solidFill>
                <a:latin typeface="+mn-lt"/>
              </a:defRPr>
            </a:lvl1pPr>
          </a:lstStyle>
          <a:p>
            <a:pPr lvl="0"/>
            <a:r>
              <a:rPr lang="en-US" dirty="0"/>
              <a:t>Click to edit text styles</a:t>
            </a:r>
          </a:p>
        </p:txBody>
      </p:sp>
      <p:grpSp>
        <p:nvGrpSpPr>
          <p:cNvPr id="2" name="Group 1"/>
          <p:cNvGrpSpPr/>
          <p:nvPr userDrawn="1"/>
        </p:nvGrpSpPr>
        <p:grpSpPr>
          <a:xfrm>
            <a:off x="4940406" y="3430800"/>
            <a:ext cx="6578117" cy="0"/>
            <a:chOff x="4940406" y="3430800"/>
            <a:chExt cx="6578117" cy="0"/>
          </a:xfrm>
        </p:grpSpPr>
        <p:sp>
          <p:nvSpPr>
            <p:cNvPr id="23" name="object 4"/>
            <p:cNvSpPr/>
            <p:nvPr userDrawn="1"/>
          </p:nvSpPr>
          <p:spPr>
            <a:xfrm>
              <a:off x="7172865"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4" name="object 7"/>
            <p:cNvSpPr/>
            <p:nvPr userDrawn="1"/>
          </p:nvSpPr>
          <p:spPr>
            <a:xfrm>
              <a:off x="9405323"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sp>
          <p:nvSpPr>
            <p:cNvPr id="25" name="bk object 16"/>
            <p:cNvSpPr/>
            <p:nvPr userDrawn="1"/>
          </p:nvSpPr>
          <p:spPr>
            <a:xfrm>
              <a:off x="4940406" y="3430800"/>
              <a:ext cx="2113200" cy="0"/>
            </a:xfrm>
            <a:custGeom>
              <a:avLst/>
              <a:gdLst/>
              <a:ahLst/>
              <a:cxnLst/>
              <a:rect l="l" t="t" r="r" b="b"/>
              <a:pathLst>
                <a:path w="2408554">
                  <a:moveTo>
                    <a:pt x="0" y="0"/>
                  </a:moveTo>
                  <a:lnTo>
                    <a:pt x="2407996" y="0"/>
                  </a:lnTo>
                </a:path>
              </a:pathLst>
            </a:custGeom>
            <a:ln w="6350">
              <a:solidFill>
                <a:schemeClr val="accent3"/>
              </a:solidFill>
            </a:ln>
          </p:spPr>
          <p:txBody>
            <a:bodyPr wrap="square" lIns="0" tIns="0" rIns="0" bIns="0" rtlCol="0"/>
            <a:lstStyle/>
            <a:p>
              <a:endParaRPr sz="1568" dirty="0"/>
            </a:p>
          </p:txBody>
        </p:sp>
      </p:grpSp>
    </p:spTree>
    <p:extLst>
      <p:ext uri="{BB962C8B-B14F-4D97-AF65-F5344CB8AC3E}">
        <p14:creationId xmlns:p14="http://schemas.microsoft.com/office/powerpoint/2010/main" val="218854198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ography 1 Blac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6522"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4" name="Text Placeholder 3"/>
          <p:cNvSpPr>
            <a:spLocks noGrp="1"/>
          </p:cNvSpPr>
          <p:nvPr userDrawn="1">
            <p:ph type="body" sz="quarter" idx="10" hasCustomPrompt="1"/>
          </p:nvPr>
        </p:nvSpPr>
        <p:spPr>
          <a:xfrm>
            <a:off x="476248" y="2019601"/>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9" name="Title Placeholder 3"/>
          <p:cNvSpPr>
            <a:spLocks noGrp="1"/>
          </p:cNvSpPr>
          <p:nvPr userDrawn="1">
            <p:ph type="title" hasCustomPrompt="1"/>
          </p:nvPr>
        </p:nvSpPr>
        <p:spPr>
          <a:xfrm>
            <a:off x="475488" y="1620000"/>
            <a:ext cx="4500000" cy="399600"/>
          </a:xfrm>
          <a:prstGeom prst="rect">
            <a:avLst/>
          </a:prstGeom>
        </p:spPr>
        <p:txBody>
          <a:bodyPr vert="horz" lIns="0" tIns="0" rIns="0" bIns="0" rtlCol="0" anchor="b" anchorCtr="0">
            <a:noAutofit/>
          </a:bodyPr>
          <a:lstStyle>
            <a:lvl1pPr>
              <a:defRPr>
                <a:solidFill>
                  <a:schemeClr val="bg1"/>
                </a:solidFill>
                <a:latin typeface="+mj-lt"/>
              </a:defRPr>
            </a:lvl1pPr>
          </a:lstStyle>
          <a:p>
            <a:r>
              <a:rPr lang="en-US" dirty="0"/>
              <a:t>Click to edit Name</a:t>
            </a:r>
          </a:p>
        </p:txBody>
      </p:sp>
      <p:sp>
        <p:nvSpPr>
          <p:cNvPr id="5" name="Text Placeholder 4"/>
          <p:cNvSpPr>
            <a:spLocks noGrp="1"/>
          </p:cNvSpPr>
          <p:nvPr>
            <p:ph type="body" sz="quarter" idx="15"/>
          </p:nvPr>
        </p:nvSpPr>
        <p:spPr>
          <a:xfrm>
            <a:off x="476248" y="2916000"/>
            <a:ext cx="4140000" cy="3060000"/>
          </a:xfrm>
        </p:spPr>
        <p:txBody>
          <a:bodyPr>
            <a:noAutofit/>
          </a:bodyPr>
          <a:lstStyle>
            <a:lvl1pPr>
              <a:spcBef>
                <a:spcPts val="0"/>
              </a:spcBef>
              <a:spcAft>
                <a:spcPts val="599"/>
              </a:spcAft>
              <a:defRPr sz="1099" b="0">
                <a:solidFill>
                  <a:schemeClr val="accent6">
                    <a:lumMod val="60000"/>
                    <a:lumOff val="40000"/>
                  </a:schemeClr>
                </a:solidFill>
              </a:defRPr>
            </a:lvl1pPr>
          </a:lstStyle>
          <a:p>
            <a:pPr lvl="0"/>
            <a:r>
              <a:rPr lang="en-US" dirty="0"/>
              <a:t>Click to edit Master text styles</a:t>
            </a:r>
            <a:endParaRPr lang="en-GB" dirty="0"/>
          </a:p>
        </p:txBody>
      </p:sp>
      <p:pic>
        <p:nvPicPr>
          <p:cNvPr id="3" name="Picture 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041006" y="0"/>
            <a:ext cx="1816608" cy="1636776"/>
          </a:xfrm>
          <a:prstGeom prst="rect">
            <a:avLst/>
          </a:prstGeom>
        </p:spPr>
      </p:pic>
      <p:sp>
        <p:nvSpPr>
          <p:cNvPr id="10" name="Picture Placeholder 9"/>
          <p:cNvSpPr>
            <a:spLocks noGrp="1"/>
          </p:cNvSpPr>
          <p:nvPr>
            <p:ph type="pic" sz="quarter" idx="16"/>
          </p:nvPr>
        </p:nvSpPr>
        <p:spPr bwMode="gray">
          <a:xfrm>
            <a:off x="5145112" y="1"/>
            <a:ext cx="6804001" cy="6721475"/>
          </a:xfrm>
          <a:custGeom>
            <a:avLst/>
            <a:gdLst>
              <a:gd name="connsiteX0" fmla="*/ 0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0 w 6804000"/>
              <a:gd name="connsiteY4" fmla="*/ 0 h 6721475"/>
              <a:gd name="connsiteX0" fmla="*/ 3712464 w 6804000"/>
              <a:gd name="connsiteY0" fmla="*/ 0 h 6721475"/>
              <a:gd name="connsiteX1" fmla="*/ 6804000 w 6804000"/>
              <a:gd name="connsiteY1" fmla="*/ 0 h 6721475"/>
              <a:gd name="connsiteX2" fmla="*/ 6804000 w 6804000"/>
              <a:gd name="connsiteY2" fmla="*/ 6721475 h 6721475"/>
              <a:gd name="connsiteX3" fmla="*/ 0 w 6804000"/>
              <a:gd name="connsiteY3" fmla="*/ 6721475 h 6721475"/>
              <a:gd name="connsiteX4" fmla="*/ 3712464 w 6804000"/>
              <a:gd name="connsiteY4" fmla="*/ 0 h 672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000" h="6721475">
                <a:moveTo>
                  <a:pt x="3712464" y="0"/>
                </a:moveTo>
                <a:lnTo>
                  <a:pt x="6804000" y="0"/>
                </a:lnTo>
                <a:lnTo>
                  <a:pt x="6804000" y="6721475"/>
                </a:lnTo>
                <a:lnTo>
                  <a:pt x="0" y="6721475"/>
                </a:lnTo>
                <a:lnTo>
                  <a:pt x="3712464" y="0"/>
                </a:lnTo>
                <a:close/>
              </a:path>
            </a:pathLst>
          </a:custGeom>
          <a:noFill/>
        </p:spPr>
        <p:txBody>
          <a:bodyPr anchor="ctr" anchorCtr="0">
            <a:noAutofit/>
          </a:bodyPr>
          <a:lstStyle>
            <a:lvl1pPr algn="ctr">
              <a:defRPr b="0"/>
            </a:lvl1pPr>
          </a:lstStyle>
          <a:p>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11" name="SlideLogoText">
            <a:extLst>
              <a:ext uri="{FF2B5EF4-FFF2-40B4-BE49-F238E27FC236}">
                <a16:creationId xmlns:a16="http://schemas.microsoft.com/office/drawing/2014/main" id="{DE30B380-CB58-D949-9C8D-B641504D6069}"/>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226423796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iography 2 Black">
    <p:spTree>
      <p:nvGrpSpPr>
        <p:cNvPr id="1" name=""/>
        <p:cNvGrpSpPr/>
        <p:nvPr/>
      </p:nvGrpSpPr>
      <p:grpSpPr>
        <a:xfrm>
          <a:off x="0" y="0"/>
          <a:ext cx="0" cy="0"/>
          <a:chOff x="0" y="0"/>
          <a:chExt cx="0" cy="0"/>
        </a:xfrm>
      </p:grpSpPr>
      <p:grpSp>
        <p:nvGrpSpPr>
          <p:cNvPr id="2" name="Group 1"/>
          <p:cNvGrpSpPr/>
          <p:nvPr userDrawn="1"/>
        </p:nvGrpSpPr>
        <p:grpSpPr>
          <a:xfrm>
            <a:off x="5177931" y="306000"/>
            <a:ext cx="3306592" cy="5760000"/>
            <a:chOff x="5177930" y="306000"/>
            <a:chExt cx="3306592" cy="5760000"/>
          </a:xfrm>
        </p:grpSpPr>
        <p:cxnSp>
          <p:nvCxnSpPr>
            <p:cNvPr id="15" name="Straight Connector 14"/>
            <p:cNvCxnSpPr/>
            <p:nvPr userDrawn="1"/>
          </p:nvCxnSpPr>
          <p:spPr>
            <a:xfrm>
              <a:off x="5177930"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8484522" y="306000"/>
              <a:ext cx="0" cy="576000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noChangeAspect="1"/>
          </p:cNvSpPr>
          <p:nvPr userDrawn="1">
            <p:ph type="pic" sz="quarter" idx="14"/>
          </p:nvPr>
        </p:nvSpPr>
        <p:spPr bwMode="gray">
          <a:xfrm>
            <a:off x="476248" y="3060001"/>
            <a:ext cx="4500000" cy="2996063"/>
          </a:xfrm>
          <a:custGeom>
            <a:avLst/>
            <a:gdLst>
              <a:gd name="connsiteX0" fmla="*/ 0 w 5004000"/>
              <a:gd name="connsiteY0" fmla="*/ 0 h 3326485"/>
              <a:gd name="connsiteX1" fmla="*/ 5004000 w 5004000"/>
              <a:gd name="connsiteY1" fmla="*/ 0 h 3326485"/>
              <a:gd name="connsiteX2" fmla="*/ 5004000 w 5004000"/>
              <a:gd name="connsiteY2" fmla="*/ 3326485 h 3326485"/>
              <a:gd name="connsiteX3" fmla="*/ 0 w 5004000"/>
              <a:gd name="connsiteY3" fmla="*/ 3326485 h 3326485"/>
              <a:gd name="connsiteX4" fmla="*/ 0 w 5004000"/>
              <a:gd name="connsiteY4" fmla="*/ 0 h 3326485"/>
              <a:gd name="connsiteX0" fmla="*/ 0 w 5004000"/>
              <a:gd name="connsiteY0" fmla="*/ 0 h 3331622"/>
              <a:gd name="connsiteX1" fmla="*/ 5004000 w 5004000"/>
              <a:gd name="connsiteY1" fmla="*/ 0 h 3331622"/>
              <a:gd name="connsiteX2" fmla="*/ 3082733 w 5004000"/>
              <a:gd name="connsiteY2" fmla="*/ 3331622 h 3331622"/>
              <a:gd name="connsiteX3" fmla="*/ 0 w 5004000"/>
              <a:gd name="connsiteY3" fmla="*/ 3326485 h 3331622"/>
              <a:gd name="connsiteX4" fmla="*/ 0 w 5004000"/>
              <a:gd name="connsiteY4" fmla="*/ 0 h 333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000" h="3331622">
                <a:moveTo>
                  <a:pt x="0" y="0"/>
                </a:moveTo>
                <a:lnTo>
                  <a:pt x="5004000" y="0"/>
                </a:lnTo>
                <a:lnTo>
                  <a:pt x="3082733" y="3331622"/>
                </a:lnTo>
                <a:lnTo>
                  <a:pt x="0" y="3326485"/>
                </a:lnTo>
                <a:lnTo>
                  <a:pt x="0" y="0"/>
                </a:lnTo>
                <a:close/>
              </a:path>
            </a:pathLst>
          </a:custGeom>
        </p:spPr>
        <p:txBody>
          <a:bodyPr lIns="72000" bIns="36000" anchor="ctr" anchorCtr="0">
            <a:noAutofit/>
          </a:bodyPr>
          <a:lstStyle>
            <a:lvl1pPr algn="l">
              <a:defRPr sz="1399" b="0">
                <a:solidFill>
                  <a:schemeClr val="bg1"/>
                </a:solidFill>
              </a:defRPr>
            </a:lvl1pPr>
          </a:lstStyle>
          <a:p>
            <a:endParaRPr lang="en-GB" dirty="0"/>
          </a:p>
        </p:txBody>
      </p:sp>
      <p:sp>
        <p:nvSpPr>
          <p:cNvPr id="7"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3" name="Text Placeholder 2"/>
          <p:cNvSpPr>
            <a:spLocks noGrp="1"/>
          </p:cNvSpPr>
          <p:nvPr userDrawn="1">
            <p:ph type="body" sz="quarter" idx="22"/>
          </p:nvPr>
        </p:nvSpPr>
        <p:spPr>
          <a:xfrm>
            <a:off x="5259600" y="230189"/>
            <a:ext cx="2952001" cy="5832000"/>
          </a:xfrm>
        </p:spPr>
        <p:txBody>
          <a:bodyPr tIns="54000">
            <a:noAutofit/>
          </a:bodyPr>
          <a:lstStyle>
            <a:lvl1pPr>
              <a:lnSpc>
                <a:spcPct val="100000"/>
              </a:lnSpc>
              <a:spcBef>
                <a:spcPts val="0"/>
              </a:spcBef>
              <a:spcAft>
                <a:spcPts val="599"/>
              </a:spcAft>
              <a:defRPr sz="1099"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sp>
        <p:nvSpPr>
          <p:cNvPr id="26" name="Text Placeholder 2"/>
          <p:cNvSpPr>
            <a:spLocks noGrp="1"/>
          </p:cNvSpPr>
          <p:nvPr userDrawn="1">
            <p:ph type="body" sz="quarter" idx="23"/>
          </p:nvPr>
        </p:nvSpPr>
        <p:spPr>
          <a:xfrm>
            <a:off x="8568001" y="230189"/>
            <a:ext cx="2952001" cy="5832000"/>
          </a:xfrm>
        </p:spPr>
        <p:txBody>
          <a:bodyPr tIns="54000">
            <a:noAutofit/>
          </a:bodyPr>
          <a:lstStyle>
            <a:lvl1pPr>
              <a:lnSpc>
                <a:spcPct val="100000"/>
              </a:lnSpc>
              <a:spcBef>
                <a:spcPts val="0"/>
              </a:spcBef>
              <a:spcAft>
                <a:spcPts val="599"/>
              </a:spcAft>
              <a:defRPr sz="1099" b="0">
                <a:solidFill>
                  <a:schemeClr val="accent6">
                    <a:lumMod val="60000"/>
                    <a:lumOff val="40000"/>
                  </a:schemeClr>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endParaRPr lang="en-GB" dirty="0"/>
          </a:p>
        </p:txBody>
      </p:sp>
      <p:cxnSp>
        <p:nvCxnSpPr>
          <p:cNvPr id="5" name="Straight Connector 4"/>
          <p:cNvCxnSpPr/>
          <p:nvPr userDrawn="1"/>
        </p:nvCxnSpPr>
        <p:spPr>
          <a:xfrm flipH="1">
            <a:off x="3254401" y="3060001"/>
            <a:ext cx="1727758" cy="29960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Placeholder 3"/>
          <p:cNvSpPr>
            <a:spLocks noGrp="1"/>
          </p:cNvSpPr>
          <p:nvPr>
            <p:ph type="title" hasCustomPrompt="1"/>
          </p:nvPr>
        </p:nvSpPr>
        <p:spPr>
          <a:xfrm>
            <a:off x="475490" y="230189"/>
            <a:ext cx="4500761" cy="400110"/>
          </a:xfrm>
          <a:prstGeom prst="rect">
            <a:avLst/>
          </a:prstGeom>
        </p:spPr>
        <p:txBody>
          <a:bodyPr vert="horz" wrap="square" lIns="0" tIns="0" rIns="0" bIns="0" rtlCol="0" anchor="t" anchorCtr="0">
            <a:noAutofit/>
          </a:bodyPr>
          <a:lstStyle>
            <a:lvl1pPr>
              <a:defRPr>
                <a:solidFill>
                  <a:schemeClr val="bg1"/>
                </a:solidFill>
                <a:latin typeface="+mj-lt"/>
              </a:defRPr>
            </a:lvl1pPr>
          </a:lstStyle>
          <a:p>
            <a:r>
              <a:rPr lang="en-US" dirty="0"/>
              <a:t>Click to edit Name</a:t>
            </a:r>
          </a:p>
        </p:txBody>
      </p:sp>
      <p:sp>
        <p:nvSpPr>
          <p:cNvPr id="14" name="Text Placeholder 3"/>
          <p:cNvSpPr>
            <a:spLocks noGrp="1"/>
          </p:cNvSpPr>
          <p:nvPr>
            <p:ph type="body" sz="quarter" idx="11" hasCustomPrompt="1"/>
          </p:nvPr>
        </p:nvSpPr>
        <p:spPr>
          <a:xfrm>
            <a:off x="476248" y="635429"/>
            <a:ext cx="4500000" cy="576000"/>
          </a:xfrm>
        </p:spPr>
        <p:txBody>
          <a:bodyPr>
            <a:noAutofit/>
          </a:bodyPr>
          <a:lstStyle>
            <a:lvl1pPr>
              <a:lnSpc>
                <a:spcPct val="90000"/>
              </a:lnSpc>
              <a:defRPr sz="1800" b="0" spc="-10" baseline="0">
                <a:solidFill>
                  <a:schemeClr val="accent6">
                    <a:lumMod val="60000"/>
                    <a:lumOff val="40000"/>
                  </a:schemeClr>
                </a:solidFill>
                <a:latin typeface="+mj-lt"/>
              </a:defRPr>
            </a:lvl1pPr>
            <a:lvl2pPr>
              <a:buClr>
                <a:schemeClr val="accent6"/>
              </a:buClr>
              <a:defRPr>
                <a:solidFill>
                  <a:schemeClr val="accent6"/>
                </a:solidFill>
              </a:defRPr>
            </a:lvl2pPr>
            <a:lvl3pPr>
              <a:buClr>
                <a:schemeClr val="accent6"/>
              </a:buClr>
              <a:defRPr>
                <a:solidFill>
                  <a:schemeClr val="accent6"/>
                </a:solidFill>
              </a:defRPr>
            </a:lvl3pPr>
            <a:lvl4pPr>
              <a:buClr>
                <a:schemeClr val="accent6"/>
              </a:buClr>
              <a:defRPr>
                <a:solidFill>
                  <a:schemeClr val="accent6"/>
                </a:solidFill>
              </a:defRPr>
            </a:lvl4pPr>
            <a:lvl5pPr>
              <a:buClr>
                <a:schemeClr val="accent6"/>
              </a:buClr>
              <a:defRPr>
                <a:solidFill>
                  <a:schemeClr val="accent6"/>
                </a:solidFill>
              </a:defRPr>
            </a:lvl5pPr>
          </a:lstStyle>
          <a:p>
            <a:pPr lvl="0"/>
            <a:r>
              <a:rPr lang="en-US" dirty="0"/>
              <a:t>Click to edit Job Title</a:t>
            </a:r>
          </a:p>
        </p:txBody>
      </p:sp>
      <p:sp>
        <p:nvSpPr>
          <p:cNvPr id="17" name="SlideLogoText">
            <a:extLst>
              <a:ext uri="{FF2B5EF4-FFF2-40B4-BE49-F238E27FC236}">
                <a16:creationId xmlns:a16="http://schemas.microsoft.com/office/drawing/2014/main" id="{1F029867-AFBC-5345-9201-99F30C53DA72}"/>
              </a:ext>
            </a:extLst>
          </p:cNvPr>
          <p:cNvSpPr>
            <a:spLocks noChangeArrowheads="1"/>
          </p:cNvSpPr>
          <p:nvPr userDrawn="1">
            <p:custDataLst>
              <p:tags r:id="rId1"/>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142785567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Blac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747546"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590" y="1589"/>
                        <a:ext cx="1587" cy="1587"/>
                      </a:xfrm>
                      <a:prstGeom prst="rect">
                        <a:avLst/>
                      </a:prstGeom>
                    </p:spPr>
                  </p:pic>
                </p:oleObj>
              </mc:Fallback>
            </mc:AlternateContent>
          </a:graphicData>
        </a:graphic>
      </p:graphicFrame>
      <p:sp>
        <p:nvSpPr>
          <p:cNvPr id="10" name="Slide Number"/>
          <p:cNvSpPr txBox="1">
            <a:spLocks/>
          </p:cNvSpPr>
          <p:nvPr userDrawn="1"/>
        </p:nvSpPr>
        <p:spPr bwMode="gray">
          <a:xfrm>
            <a:off x="11419923" y="6508273"/>
            <a:ext cx="125034" cy="123111"/>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x-none" sz="800" smtClean="0">
                <a:solidFill>
                  <a:schemeClr val="accent6"/>
                </a:solidFill>
              </a:rPr>
              <a:pPr lvl="0"/>
              <a:t>‹#›</a:t>
            </a:fld>
            <a:endParaRPr lang="x-none" sz="800">
              <a:solidFill>
                <a:schemeClr val="accent6"/>
              </a:solidFill>
            </a:endParaRPr>
          </a:p>
        </p:txBody>
      </p:sp>
      <p:sp>
        <p:nvSpPr>
          <p:cNvPr id="5" name="SlideLogoText">
            <a:extLst>
              <a:ext uri="{FF2B5EF4-FFF2-40B4-BE49-F238E27FC236}">
                <a16:creationId xmlns:a16="http://schemas.microsoft.com/office/drawing/2014/main" id="{2B43B831-217D-0549-89D7-FF896DB66FF5}"/>
              </a:ext>
            </a:extLst>
          </p:cNvPr>
          <p:cNvSpPr>
            <a:spLocks noChangeArrowheads="1"/>
          </p:cNvSpPr>
          <p:nvPr userDrawn="1">
            <p:custDataLst>
              <p:tags r:id="rId3"/>
            </p:custDataLst>
          </p:nvPr>
        </p:nvSpPr>
        <p:spPr bwMode="gray">
          <a:xfrm>
            <a:off x="8220778" y="6508273"/>
            <a:ext cx="306494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lvl="0" algn="r" defTabSz="1193816"/>
            <a:r>
              <a:rPr lang="en-GB" sz="800" kern="1200" baseline="0" dirty="0">
                <a:solidFill>
                  <a:schemeClr val="accent6"/>
                </a:solidFill>
                <a:latin typeface="Arial" charset="0"/>
                <a:ea typeface="+mn-ea"/>
                <a:cs typeface="+mn-cs"/>
              </a:rPr>
              <a:t>All content copyright © 2019 QuantumBlack, a McKinsey company </a:t>
            </a:r>
            <a:endParaRPr lang="en-US" sz="800" kern="1200" baseline="0" noProof="0" dirty="0">
              <a:solidFill>
                <a:schemeClr val="accent6"/>
              </a:solidFill>
              <a:latin typeface="Arial" charset="0"/>
              <a:ea typeface="+mn-ea"/>
              <a:cs typeface="+mn-cs"/>
            </a:endParaRPr>
          </a:p>
        </p:txBody>
      </p:sp>
    </p:spTree>
    <p:extLst>
      <p:ext uri="{BB962C8B-B14F-4D97-AF65-F5344CB8AC3E}">
        <p14:creationId xmlns:p14="http://schemas.microsoft.com/office/powerpoint/2010/main" val="63284492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13" Type="http://schemas.openxmlformats.org/officeDocument/2006/relationships/tags" Target="../tags/tag8.xml"/><Relationship Id="rId18" Type="http://schemas.openxmlformats.org/officeDocument/2006/relationships/tags" Target="../tags/tag13.xml"/><Relationship Id="rId3" Type="http://schemas.openxmlformats.org/officeDocument/2006/relationships/slideLayout" Target="../slideLayouts/slideLayout3.xml"/><Relationship Id="rId21" Type="http://schemas.openxmlformats.org/officeDocument/2006/relationships/tags" Target="../tags/tag16.xml"/><Relationship Id="rId7" Type="http://schemas.openxmlformats.org/officeDocument/2006/relationships/tags" Target="../tags/tag2.xml"/><Relationship Id="rId12" Type="http://schemas.openxmlformats.org/officeDocument/2006/relationships/tags" Target="../tags/tag7.xml"/><Relationship Id="rId17" Type="http://schemas.openxmlformats.org/officeDocument/2006/relationships/tags" Target="../tags/tag12.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11.xml"/><Relationship Id="rId20" Type="http://schemas.openxmlformats.org/officeDocument/2006/relationships/tags" Target="../tags/tag15.xml"/><Relationship Id="rId1" Type="http://schemas.openxmlformats.org/officeDocument/2006/relationships/slideLayout" Target="../slideLayouts/slideLayout1.xml"/><Relationship Id="rId6" Type="http://schemas.openxmlformats.org/officeDocument/2006/relationships/vmlDrawing" Target="../drawings/vmlDrawing1.vml"/><Relationship Id="rId11" Type="http://schemas.openxmlformats.org/officeDocument/2006/relationships/tags" Target="../tags/tag6.xml"/><Relationship Id="rId24" Type="http://schemas.openxmlformats.org/officeDocument/2006/relationships/oleObject" Target="../embeddings/oleObject1.bin"/><Relationship Id="rId5" Type="http://schemas.openxmlformats.org/officeDocument/2006/relationships/theme" Target="../theme/theme1.xml"/><Relationship Id="rId15" Type="http://schemas.openxmlformats.org/officeDocument/2006/relationships/tags" Target="../tags/tag10.xml"/><Relationship Id="rId23" Type="http://schemas.openxmlformats.org/officeDocument/2006/relationships/tags" Target="../tags/tag18.xml"/><Relationship Id="rId10" Type="http://schemas.openxmlformats.org/officeDocument/2006/relationships/tags" Target="../tags/tag5.xml"/><Relationship Id="rId19" Type="http://schemas.openxmlformats.org/officeDocument/2006/relationships/tags" Target="../tags/tag14.xml"/><Relationship Id="rId4" Type="http://schemas.openxmlformats.org/officeDocument/2006/relationships/slideLayout" Target="../slideLayouts/slideLayout4.xml"/><Relationship Id="rId9" Type="http://schemas.openxmlformats.org/officeDocument/2006/relationships/tags" Target="../tags/tag4.xml"/><Relationship Id="rId14" Type="http://schemas.openxmlformats.org/officeDocument/2006/relationships/tags" Target="../tags/tag9.xml"/><Relationship Id="rId22" Type="http://schemas.openxmlformats.org/officeDocument/2006/relationships/tags" Target="../tags/tag1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ags" Target="../tags/tag29.xml"/><Relationship Id="rId39" Type="http://schemas.openxmlformats.org/officeDocument/2006/relationships/oleObject" Target="../embeddings/oleObject6.bin"/><Relationship Id="rId21" Type="http://schemas.openxmlformats.org/officeDocument/2006/relationships/vmlDrawing" Target="../drawings/vmlDrawing6.vml"/><Relationship Id="rId34" Type="http://schemas.openxmlformats.org/officeDocument/2006/relationships/tags" Target="../tags/tag3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tags" Target="../tags/tag28.xml"/><Relationship Id="rId33" Type="http://schemas.openxmlformats.org/officeDocument/2006/relationships/tags" Target="../tags/tag36.xml"/><Relationship Id="rId38" Type="http://schemas.openxmlformats.org/officeDocument/2006/relationships/tags" Target="../tags/tag4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theme" Target="../theme/theme2.xml"/><Relationship Id="rId29" Type="http://schemas.openxmlformats.org/officeDocument/2006/relationships/tags" Target="../tags/tag3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tags" Target="../tags/tag27.xml"/><Relationship Id="rId32" Type="http://schemas.openxmlformats.org/officeDocument/2006/relationships/tags" Target="../tags/tag35.xml"/><Relationship Id="rId37" Type="http://schemas.openxmlformats.org/officeDocument/2006/relationships/tags" Target="../tags/tag40.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ags" Target="../tags/tag26.xml"/><Relationship Id="rId28" Type="http://schemas.openxmlformats.org/officeDocument/2006/relationships/tags" Target="../tags/tag31.xml"/><Relationship Id="rId36" Type="http://schemas.openxmlformats.org/officeDocument/2006/relationships/tags" Target="../tags/tag3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ags" Target="../tags/tag3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tags" Target="../tags/tag33.xml"/><Relationship Id="rId35" Type="http://schemas.openxmlformats.org/officeDocument/2006/relationships/tags" Target="../tags/tag38.xml"/><Relationship Id="rId8" Type="http://schemas.openxmlformats.org/officeDocument/2006/relationships/slideLayout" Target="../slideLayouts/slideLayout12.xml"/><Relationship Id="rId3"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ags" Target="../tags/tag67.xml"/><Relationship Id="rId39" Type="http://schemas.openxmlformats.org/officeDocument/2006/relationships/tags" Target="../tags/tag80.xml"/><Relationship Id="rId21" Type="http://schemas.openxmlformats.org/officeDocument/2006/relationships/theme" Target="../theme/theme3.xml"/><Relationship Id="rId34" Type="http://schemas.openxmlformats.org/officeDocument/2006/relationships/tags" Target="../tags/tag75.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tags" Target="../tags/tag70.xml"/><Relationship Id="rId41" Type="http://schemas.openxmlformats.org/officeDocument/2006/relationships/image" Target="../media/image1.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ags" Target="../tags/tag65.xml"/><Relationship Id="rId32" Type="http://schemas.openxmlformats.org/officeDocument/2006/relationships/tags" Target="../tags/tag73.xml"/><Relationship Id="rId37" Type="http://schemas.openxmlformats.org/officeDocument/2006/relationships/tags" Target="../tags/tag78.xml"/><Relationship Id="rId40" Type="http://schemas.openxmlformats.org/officeDocument/2006/relationships/oleObject" Target="../embeddings/oleObject18.bin"/><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ags" Target="../tags/tag64.xml"/><Relationship Id="rId28" Type="http://schemas.openxmlformats.org/officeDocument/2006/relationships/tags" Target="../tags/tag69.xml"/><Relationship Id="rId36" Type="http://schemas.openxmlformats.org/officeDocument/2006/relationships/tags" Target="../tags/tag77.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tags" Target="../tags/tag7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vmlDrawing" Target="../drawings/vmlDrawing19.vml"/><Relationship Id="rId27" Type="http://schemas.openxmlformats.org/officeDocument/2006/relationships/tags" Target="../tags/tag68.xml"/><Relationship Id="rId30" Type="http://schemas.openxmlformats.org/officeDocument/2006/relationships/tags" Target="../tags/tag71.xml"/><Relationship Id="rId35" Type="http://schemas.openxmlformats.org/officeDocument/2006/relationships/tags" Target="../tags/tag76.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ags" Target="../tags/tag66.xml"/><Relationship Id="rId33" Type="http://schemas.openxmlformats.org/officeDocument/2006/relationships/tags" Target="../tags/tag74.xml"/><Relationship Id="rId38" Type="http://schemas.openxmlformats.org/officeDocument/2006/relationships/tags" Target="../tags/tag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tags" Target="../tags/tag116.xml"/><Relationship Id="rId39" Type="http://schemas.openxmlformats.org/officeDocument/2006/relationships/oleObject" Target="../embeddings/oleObject34.bin"/><Relationship Id="rId21" Type="http://schemas.openxmlformats.org/officeDocument/2006/relationships/vmlDrawing" Target="../drawings/vmlDrawing35.vml"/><Relationship Id="rId34" Type="http://schemas.openxmlformats.org/officeDocument/2006/relationships/tags" Target="../tags/tag12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tags" Target="../tags/tag115.xml"/><Relationship Id="rId33" Type="http://schemas.openxmlformats.org/officeDocument/2006/relationships/tags" Target="../tags/tag123.xml"/><Relationship Id="rId38" Type="http://schemas.openxmlformats.org/officeDocument/2006/relationships/tags" Target="../tags/tag12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theme" Target="../theme/theme4.xml"/><Relationship Id="rId29" Type="http://schemas.openxmlformats.org/officeDocument/2006/relationships/tags" Target="../tags/tag11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ags" Target="../tags/tag114.xml"/><Relationship Id="rId32" Type="http://schemas.openxmlformats.org/officeDocument/2006/relationships/tags" Target="../tags/tag122.xml"/><Relationship Id="rId37" Type="http://schemas.openxmlformats.org/officeDocument/2006/relationships/tags" Target="../tags/tag127.xml"/><Relationship Id="rId40" Type="http://schemas.openxmlformats.org/officeDocument/2006/relationships/image" Target="../media/image1.emf"/><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tags" Target="../tags/tag113.xml"/><Relationship Id="rId28" Type="http://schemas.openxmlformats.org/officeDocument/2006/relationships/tags" Target="../tags/tag118.xml"/><Relationship Id="rId36" Type="http://schemas.openxmlformats.org/officeDocument/2006/relationships/tags" Target="../tags/tag12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tags" Target="../tags/tag121.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ags" Target="../tags/tag112.xml"/><Relationship Id="rId27" Type="http://schemas.openxmlformats.org/officeDocument/2006/relationships/tags" Target="../tags/tag117.xml"/><Relationship Id="rId30" Type="http://schemas.openxmlformats.org/officeDocument/2006/relationships/tags" Target="../tags/tag120.xml"/><Relationship Id="rId35" Type="http://schemas.openxmlformats.org/officeDocument/2006/relationships/tags" Target="../tags/tag125.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tags" Target="../tags/tag154.xml"/><Relationship Id="rId39" Type="http://schemas.openxmlformats.org/officeDocument/2006/relationships/tags" Target="../tags/tag167.xml"/><Relationship Id="rId21" Type="http://schemas.openxmlformats.org/officeDocument/2006/relationships/slideLayout" Target="../slideLayouts/slideLayout83.xml"/><Relationship Id="rId34" Type="http://schemas.openxmlformats.org/officeDocument/2006/relationships/tags" Target="../tags/tag162.xml"/><Relationship Id="rId42" Type="http://schemas.openxmlformats.org/officeDocument/2006/relationships/tags" Target="../tags/tag170.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tags" Target="../tags/tag157.xml"/><Relationship Id="rId41" Type="http://schemas.openxmlformats.org/officeDocument/2006/relationships/tags" Target="../tags/tag169.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theme" Target="../theme/theme5.xml"/><Relationship Id="rId32" Type="http://schemas.openxmlformats.org/officeDocument/2006/relationships/tags" Target="../tags/tag160.xml"/><Relationship Id="rId37" Type="http://schemas.openxmlformats.org/officeDocument/2006/relationships/tags" Target="../tags/tag165.xml"/><Relationship Id="rId40" Type="http://schemas.openxmlformats.org/officeDocument/2006/relationships/tags" Target="../tags/tag168.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ags" Target="../tags/tag156.xml"/><Relationship Id="rId36" Type="http://schemas.openxmlformats.org/officeDocument/2006/relationships/tags" Target="../tags/tag16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tags" Target="../tags/tag159.xml"/><Relationship Id="rId44" Type="http://schemas.openxmlformats.org/officeDocument/2006/relationships/image" Target="../media/image1.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tags" Target="../tags/tag155.xml"/><Relationship Id="rId30" Type="http://schemas.openxmlformats.org/officeDocument/2006/relationships/tags" Target="../tags/tag158.xml"/><Relationship Id="rId35" Type="http://schemas.openxmlformats.org/officeDocument/2006/relationships/tags" Target="../tags/tag163.xml"/><Relationship Id="rId43" Type="http://schemas.openxmlformats.org/officeDocument/2006/relationships/oleObject" Target="../embeddings/oleObject42.bin"/><Relationship Id="rId8" Type="http://schemas.openxmlformats.org/officeDocument/2006/relationships/slideLayout" Target="../slideLayouts/slideLayout70.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vmlDrawing" Target="../drawings/vmlDrawing44.vml"/><Relationship Id="rId33" Type="http://schemas.openxmlformats.org/officeDocument/2006/relationships/tags" Target="../tags/tag161.xml"/><Relationship Id="rId38" Type="http://schemas.openxmlformats.org/officeDocument/2006/relationships/tags" Target="../tags/tag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vmlDrawing" Target="../drawings/vmlDrawing56.vml"/><Relationship Id="rId26" Type="http://schemas.openxmlformats.org/officeDocument/2006/relationships/tags" Target="../tags/tag208.xml"/><Relationship Id="rId21" Type="http://schemas.openxmlformats.org/officeDocument/2006/relationships/tags" Target="../tags/tag203.xml"/><Relationship Id="rId34" Type="http://schemas.openxmlformats.org/officeDocument/2006/relationships/tags" Target="../tags/tag21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theme" Target="../theme/theme6.xml"/><Relationship Id="rId25" Type="http://schemas.openxmlformats.org/officeDocument/2006/relationships/tags" Target="../tags/tag207.xml"/><Relationship Id="rId33" Type="http://schemas.openxmlformats.org/officeDocument/2006/relationships/tags" Target="../tags/tag21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tags" Target="../tags/tag202.xml"/><Relationship Id="rId29" Type="http://schemas.openxmlformats.org/officeDocument/2006/relationships/tags" Target="../tags/tag21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ags" Target="../tags/tag206.xml"/><Relationship Id="rId32" Type="http://schemas.openxmlformats.org/officeDocument/2006/relationships/tags" Target="../tags/tag214.xml"/><Relationship Id="rId37" Type="http://schemas.openxmlformats.org/officeDocument/2006/relationships/image" Target="../media/image1.emf"/><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tags" Target="../tags/tag205.xml"/><Relationship Id="rId28" Type="http://schemas.openxmlformats.org/officeDocument/2006/relationships/tags" Target="../tags/tag210.xml"/><Relationship Id="rId36" Type="http://schemas.openxmlformats.org/officeDocument/2006/relationships/oleObject" Target="../embeddings/oleObject54.bin"/><Relationship Id="rId10" Type="http://schemas.openxmlformats.org/officeDocument/2006/relationships/slideLayout" Target="../slideLayouts/slideLayout95.xml"/><Relationship Id="rId19" Type="http://schemas.openxmlformats.org/officeDocument/2006/relationships/tags" Target="../tags/tag201.xml"/><Relationship Id="rId31" Type="http://schemas.openxmlformats.org/officeDocument/2006/relationships/tags" Target="../tags/tag213.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tags" Target="../tags/tag204.xml"/><Relationship Id="rId27" Type="http://schemas.openxmlformats.org/officeDocument/2006/relationships/tags" Target="../tags/tag209.xml"/><Relationship Id="rId30" Type="http://schemas.openxmlformats.org/officeDocument/2006/relationships/tags" Target="../tags/tag212.xml"/><Relationship Id="rId35" Type="http://schemas.openxmlformats.org/officeDocument/2006/relationships/tags" Target="../tags/tag217.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ags" Target="../tags/tag242.xml"/><Relationship Id="rId18" Type="http://schemas.openxmlformats.org/officeDocument/2006/relationships/tags" Target="../tags/tag247.xml"/><Relationship Id="rId26" Type="http://schemas.openxmlformats.org/officeDocument/2006/relationships/tags" Target="../tags/tag255.xml"/><Relationship Id="rId3" Type="http://schemas.openxmlformats.org/officeDocument/2006/relationships/slideLayout" Target="../slideLayouts/slideLayout104.xml"/><Relationship Id="rId21" Type="http://schemas.openxmlformats.org/officeDocument/2006/relationships/tags" Target="../tags/tag250.xml"/><Relationship Id="rId7" Type="http://schemas.openxmlformats.org/officeDocument/2006/relationships/slideLayout" Target="../slideLayouts/slideLayout108.xml"/><Relationship Id="rId12" Type="http://schemas.openxmlformats.org/officeDocument/2006/relationships/tags" Target="../tags/tag241.xml"/><Relationship Id="rId17" Type="http://schemas.openxmlformats.org/officeDocument/2006/relationships/tags" Target="../tags/tag246.xml"/><Relationship Id="rId25" Type="http://schemas.openxmlformats.org/officeDocument/2006/relationships/tags" Target="../tags/tag254.xml"/><Relationship Id="rId2" Type="http://schemas.openxmlformats.org/officeDocument/2006/relationships/slideLayout" Target="../slideLayouts/slideLayout103.xml"/><Relationship Id="rId16" Type="http://schemas.openxmlformats.org/officeDocument/2006/relationships/tags" Target="../tags/tag245.xml"/><Relationship Id="rId20" Type="http://schemas.openxmlformats.org/officeDocument/2006/relationships/tags" Target="../tags/tag249.xml"/><Relationship Id="rId29" Type="http://schemas.openxmlformats.org/officeDocument/2006/relationships/image" Target="../media/image1.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ags" Target="../tags/tag240.xml"/><Relationship Id="rId24" Type="http://schemas.openxmlformats.org/officeDocument/2006/relationships/tags" Target="../tags/tag253.xml"/><Relationship Id="rId5" Type="http://schemas.openxmlformats.org/officeDocument/2006/relationships/slideLayout" Target="../slideLayouts/slideLayout106.xml"/><Relationship Id="rId15" Type="http://schemas.openxmlformats.org/officeDocument/2006/relationships/tags" Target="../tags/tag244.xml"/><Relationship Id="rId23" Type="http://schemas.openxmlformats.org/officeDocument/2006/relationships/tags" Target="../tags/tag252.xml"/><Relationship Id="rId28" Type="http://schemas.openxmlformats.org/officeDocument/2006/relationships/oleObject" Target="../embeddings/oleObject65.bin"/><Relationship Id="rId10" Type="http://schemas.openxmlformats.org/officeDocument/2006/relationships/vmlDrawing" Target="../drawings/vmlDrawing68.vml"/><Relationship Id="rId19" Type="http://schemas.openxmlformats.org/officeDocument/2006/relationships/tags" Target="../tags/tag248.xml"/><Relationship Id="rId4" Type="http://schemas.openxmlformats.org/officeDocument/2006/relationships/slideLayout" Target="../slideLayouts/slideLayout105.xml"/><Relationship Id="rId9" Type="http://schemas.openxmlformats.org/officeDocument/2006/relationships/theme" Target="../theme/theme7.xml"/><Relationship Id="rId14" Type="http://schemas.openxmlformats.org/officeDocument/2006/relationships/tags" Target="../tags/tag243.xml"/><Relationship Id="rId22" Type="http://schemas.openxmlformats.org/officeDocument/2006/relationships/tags" Target="../tags/tag251.xml"/><Relationship Id="rId27" Type="http://schemas.openxmlformats.org/officeDocument/2006/relationships/tags" Target="../tags/tag2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4178348443"/>
              </p:ext>
            </p:ext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27986"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211676" cy="158750"/>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dirty="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759522" y="1940592"/>
            <a:ext cx="2192908"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AU" sz="600" baseline="0" noProof="0">
                <a:solidFill>
                  <a:schemeClr val="accent6"/>
                </a:solidFill>
                <a:latin typeface="+mn-lt"/>
                <a:ea typeface="+mn-ea"/>
              </a:rPr>
              <a:t>Last Modified 22/04/2018 8:42 PM AUS Eastern Standard Time</a:t>
            </a:r>
            <a:endParaRPr lang="x-none" sz="600" baseline="0" noProof="0" dirty="0">
              <a:solidFill>
                <a:schemeClr val="accent6"/>
              </a:solidFill>
              <a:latin typeface="+mn-lt"/>
              <a:ea typeface="+mn-ea"/>
            </a:endParaRPr>
          </a:p>
        </p:txBody>
      </p:sp>
      <p:sp>
        <p:nvSpPr>
          <p:cNvPr id="1035" name="Printed" hidden="1"/>
          <p:cNvSpPr txBox="1">
            <a:spLocks noChangeArrowheads="1"/>
          </p:cNvSpPr>
          <p:nvPr/>
        </p:nvSpPr>
        <p:spPr bwMode="gray">
          <a:xfrm rot="5400000">
            <a:off x="11733346" y="4114418"/>
            <a:ext cx="24526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600" baseline="0" noProof="0" dirty="0">
                <a:solidFill>
                  <a:schemeClr val="accent6"/>
                </a:solidFill>
                <a:latin typeface="+mn-lt"/>
                <a:ea typeface="+mn-ea"/>
              </a:rPr>
              <a:t>Printed</a:t>
            </a:r>
          </a:p>
        </p:txBody>
      </p:sp>
      <p:sp>
        <p:nvSpPr>
          <p:cNvPr id="10" name="1. On-page tracker" hidden="1"/>
          <p:cNvSpPr>
            <a:spLocks noChangeArrowheads="1"/>
          </p:cNvSpPr>
          <p:nvPr/>
        </p:nvSpPr>
        <p:spPr bwMode="gray">
          <a:xfrm>
            <a:off x="475488"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dirty="0">
                <a:solidFill>
                  <a:schemeClr val="accent6"/>
                </a:solidFill>
                <a:latin typeface="+mn-lt"/>
                <a:ea typeface="+mn-ea"/>
              </a:rPr>
              <a:t>TRACKER</a:t>
            </a:r>
          </a:p>
        </p:txBody>
      </p:sp>
      <p:sp>
        <p:nvSpPr>
          <p:cNvPr id="11" name="3. Unit of measure" hidden="1"/>
          <p:cNvSpPr txBox="1">
            <a:spLocks noChangeArrowheads="1"/>
          </p:cNvSpPr>
          <p:nvPr/>
        </p:nvSpPr>
        <p:spPr bwMode="gray">
          <a:xfrm>
            <a:off x="475488" y="675333"/>
            <a:ext cx="1104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00" baseline="0" noProof="0" dirty="0">
                <a:solidFill>
                  <a:schemeClr val="accent6"/>
                </a:solidFill>
                <a:latin typeface="+mn-lt"/>
                <a:ea typeface="+mn-ea"/>
              </a:rPr>
              <a:t>Unit of measure</a:t>
            </a:r>
          </a:p>
        </p:txBody>
      </p:sp>
      <p:grpSp>
        <p:nvGrpSpPr>
          <p:cNvPr id="12" name="Slide Elements" hidden="1"/>
          <p:cNvGrpSpPr>
            <a:grpSpLocks/>
          </p:cNvGrpSpPr>
          <p:nvPr/>
        </p:nvGrpSpPr>
        <p:grpSpPr bwMode="gray">
          <a:xfrm>
            <a:off x="475488" y="6301182"/>
            <a:ext cx="11049000" cy="330201"/>
            <a:chOff x="75" y="3936"/>
            <a:chExt cx="5385" cy="208"/>
          </a:xfrm>
        </p:grpSpPr>
        <p:sp>
          <p:nvSpPr>
            <p:cNvPr id="13" name="4. Footnote"/>
            <p:cNvSpPr txBox="1">
              <a:spLocks noChangeArrowheads="1"/>
            </p:cNvSpPr>
            <p:nvPr/>
          </p:nvSpPr>
          <p:spPr bwMode="gray">
            <a:xfrm>
              <a:off x="75" y="3936"/>
              <a:ext cx="5385" cy="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noProof="0" dirty="0">
                  <a:solidFill>
                    <a:schemeClr val="accent6"/>
                  </a:solidFill>
                  <a:latin typeface="+mn-lt"/>
                  <a:ea typeface="+mn-ea"/>
                </a:rPr>
                <a:t>1 Footnote</a:t>
              </a:r>
            </a:p>
          </p:txBody>
        </p:sp>
        <p:sp>
          <p:nvSpPr>
            <p:cNvPr id="14" name="5. Source"/>
            <p:cNvSpPr>
              <a:spLocks noChangeArrowheads="1"/>
            </p:cNvSpPr>
            <p:nvPr/>
          </p:nvSpPr>
          <p:spPr bwMode="gray">
            <a:xfrm>
              <a:off x="75" y="4066"/>
              <a:ext cx="4709" cy="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713" indent="-493713" defTabSz="1193860">
                <a:tabLst/>
              </a:pPr>
              <a:r>
                <a:rPr lang="x-none" sz="800" baseline="0" noProof="0" dirty="0">
                  <a:solidFill>
                    <a:schemeClr val="accent6"/>
                  </a:solidFill>
                  <a:latin typeface="+mn-lt"/>
                  <a:ea typeface="+mn-ea"/>
                </a:rPr>
                <a:t>SOURCE : Source</a:t>
              </a:r>
            </a:p>
          </p:txBody>
        </p:sp>
      </p:grpSp>
      <p:sp>
        <p:nvSpPr>
          <p:cNvPr id="3" name="Text Placeholder 2"/>
          <p:cNvSpPr>
            <a:spLocks noGrp="1"/>
          </p:cNvSpPr>
          <p:nvPr>
            <p:ph type="body" idx="1"/>
          </p:nvPr>
        </p:nvSpPr>
        <p:spPr bwMode="gray">
          <a:xfrm>
            <a:off x="475489" y="1618488"/>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p:nvGrpSpPr>
        <p:grpSpPr bwMode="gray">
          <a:xfrm>
            <a:off x="475488" y="1653569"/>
            <a:ext cx="5685618"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dirty="0">
                  <a:latin typeface="+mn-lt"/>
                  <a:ea typeface="+mn-ea"/>
                </a:rPr>
                <a:t>Title</a:t>
              </a:r>
            </a:p>
            <a:p>
              <a:r>
                <a:rPr lang="x-none" sz="1200" baseline="0" noProof="0" dirty="0">
                  <a:solidFill>
                    <a:schemeClr val="accent6"/>
                  </a:solidFill>
                  <a:latin typeface="+mn-lt"/>
                  <a:ea typeface="+mn-ea"/>
                </a:rPr>
                <a:t>Unit of measure</a:t>
              </a:r>
            </a:p>
          </p:txBody>
        </p:sp>
      </p:grpSp>
      <p:grpSp>
        <p:nvGrpSpPr>
          <p:cNvPr id="17" name="McKSticker" hidden="1"/>
          <p:cNvGrpSpPr/>
          <p:nvPr/>
        </p:nvGrpSpPr>
        <p:grpSpPr bwMode="gray">
          <a:xfrm>
            <a:off x="10971635" y="285750"/>
            <a:ext cx="473335" cy="150811"/>
            <a:chOff x="8385789" y="285750"/>
            <a:chExt cx="354986" cy="150811"/>
          </a:xfrm>
        </p:grpSpPr>
        <p:sp>
          <p:nvSpPr>
            <p:cNvPr id="20" name="StickerRectangle"/>
            <p:cNvSpPr>
              <a:spLocks noChangeArrowheads="1"/>
            </p:cNvSpPr>
            <p:nvPr/>
          </p:nvSpPr>
          <p:spPr bwMode="gray">
            <a:xfrm>
              <a:off x="8385789" y="285750"/>
              <a:ext cx="35498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60">
                <a:buClr>
                  <a:schemeClr val="tx2"/>
                </a:buClr>
              </a:pPr>
              <a:r>
                <a:rPr lang="x-none"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p:nvSpPr>
        <p:spPr bwMode="gray">
          <a:xfrm>
            <a:off x="10251980"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grpSp>
        <p:nvGrpSpPr>
          <p:cNvPr id="25" name="LegendBoxes" hidden="1"/>
          <p:cNvGrpSpPr/>
          <p:nvPr/>
        </p:nvGrpSpPr>
        <p:grpSpPr bwMode="gray">
          <a:xfrm>
            <a:off x="10760733" y="279400"/>
            <a:ext cx="763755" cy="997467"/>
            <a:chOff x="7835905" y="279400"/>
            <a:chExt cx="763755" cy="997467"/>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30" name="Legend1"/>
            <p:cNvSpPr>
              <a:spLocks noChangeArrowheads="1"/>
            </p:cNvSpPr>
            <p:nvPr/>
          </p:nvSpPr>
          <p:spPr bwMode="gray">
            <a:xfrm>
              <a:off x="8089905" y="27940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1" name="Legend2"/>
            <p:cNvSpPr>
              <a:spLocks noChangeArrowheads="1"/>
            </p:cNvSpPr>
            <p:nvPr/>
          </p:nvSpPr>
          <p:spPr bwMode="gray">
            <a:xfrm>
              <a:off x="8089905" y="54927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2" name="Legend3"/>
            <p:cNvSpPr>
              <a:spLocks noChangeArrowheads="1"/>
            </p:cNvSpPr>
            <p:nvPr/>
          </p:nvSpPr>
          <p:spPr bwMode="gray">
            <a:xfrm>
              <a:off x="8089905" y="820738"/>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3" name="Legend4"/>
            <p:cNvSpPr>
              <a:spLocks noChangeArrowheads="1"/>
            </p:cNvSpPr>
            <p:nvPr/>
          </p:nvSpPr>
          <p:spPr bwMode="gray">
            <a:xfrm>
              <a:off x="8089905" y="1092201"/>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34" name="LegendLines" hidden="1"/>
          <p:cNvGrpSpPr/>
          <p:nvPr/>
        </p:nvGrpSpPr>
        <p:grpSpPr bwMode="gray">
          <a:xfrm>
            <a:off x="10452758" y="279400"/>
            <a:ext cx="1071730" cy="730767"/>
            <a:chOff x="7540629" y="279400"/>
            <a:chExt cx="1071730" cy="730767"/>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8" name="Legend1"/>
            <p:cNvSpPr>
              <a:spLocks noChangeArrowheads="1"/>
            </p:cNvSpPr>
            <p:nvPr/>
          </p:nvSpPr>
          <p:spPr bwMode="gray">
            <a:xfrm>
              <a:off x="8102604" y="2794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9" name="Legend2"/>
            <p:cNvSpPr>
              <a:spLocks noChangeArrowheads="1"/>
            </p:cNvSpPr>
            <p:nvPr/>
          </p:nvSpPr>
          <p:spPr bwMode="gray">
            <a:xfrm>
              <a:off x="8102604" y="5461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0" name="Legend3"/>
            <p:cNvSpPr>
              <a:spLocks noChangeArrowheads="1"/>
            </p:cNvSpPr>
            <p:nvPr/>
          </p:nvSpPr>
          <p:spPr bwMode="gray">
            <a:xfrm>
              <a:off x="8102604" y="825501"/>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41" name="LegendMoons" hidden="1"/>
          <p:cNvGrpSpPr/>
          <p:nvPr/>
        </p:nvGrpSpPr>
        <p:grpSpPr bwMode="gray">
          <a:xfrm>
            <a:off x="10694058" y="279400"/>
            <a:ext cx="830430" cy="1306516"/>
            <a:chOff x="7769225" y="250825"/>
            <a:chExt cx="830430" cy="1306516"/>
          </a:xfrm>
        </p:grpSpPr>
        <p:grpSp>
          <p:nvGrpSpPr>
            <p:cNvPr id="42" name="MoonLegend1"/>
            <p:cNvGrpSpPr>
              <a:grpSpLocks noChangeAspect="1"/>
            </p:cNvGrpSpPr>
            <p:nvPr>
              <p:custDataLst>
                <p:tags r:id="rId9"/>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22"/>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61" name="Arc 39"/>
              <p:cNvSpPr>
                <a:spLocks noChangeAspect="1"/>
              </p:cNvSpPr>
              <p:nvPr>
                <p:custDataLst>
                  <p:tags r:id="rId23"/>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3" name="MoonLegend2"/>
            <p:cNvGrpSpPr>
              <a:grpSpLocks noChangeAspect="1"/>
            </p:cNvGrpSpPr>
            <p:nvPr>
              <p:custDataLst>
                <p:tags r:id="rId10"/>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20"/>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9" name="Arc 42"/>
              <p:cNvSpPr>
                <a:spLocks noChangeAspect="1"/>
              </p:cNvSpPr>
              <p:nvPr>
                <p:custDataLst>
                  <p:tags r:id="rId21"/>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4" name="MoonLegend4"/>
            <p:cNvGrpSpPr>
              <a:grpSpLocks noChangeAspect="1"/>
            </p:cNvGrpSpPr>
            <p:nvPr>
              <p:custDataLst>
                <p:tags r:id="rId11"/>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18"/>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7" name="Arc 48"/>
              <p:cNvSpPr>
                <a:spLocks noChangeAspect="1"/>
              </p:cNvSpPr>
              <p:nvPr>
                <p:custDataLst>
                  <p:tags r:id="rId19"/>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5" name="MoonLegend5"/>
            <p:cNvGrpSpPr>
              <a:grpSpLocks noChangeAspect="1"/>
            </p:cNvGrpSpPr>
            <p:nvPr>
              <p:custDataLst>
                <p:tags r:id="rId12"/>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16"/>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5" name="Oval 51"/>
              <p:cNvSpPr>
                <a:spLocks noChangeAspect="1" noChangeArrowheads="1"/>
              </p:cNvSpPr>
              <p:nvPr>
                <p:custDataLst>
                  <p:tags r:id="rId17"/>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6" name="MoonLegend3"/>
            <p:cNvGrpSpPr>
              <a:grpSpLocks noChangeAspect="1"/>
            </p:cNvGrpSpPr>
            <p:nvPr>
              <p:custDataLst>
                <p:tags r:id="rId13"/>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14"/>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3" name="Arc 48"/>
              <p:cNvSpPr>
                <a:spLocks noChangeAspect="1"/>
              </p:cNvSpPr>
              <p:nvPr>
                <p:custDataLst>
                  <p:tags r:id="rId15"/>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47" name="Legend1"/>
            <p:cNvSpPr>
              <a:spLocks noChangeArrowheads="1"/>
            </p:cNvSpPr>
            <p:nvPr/>
          </p:nvSpPr>
          <p:spPr bwMode="gray">
            <a:xfrm>
              <a:off x="8089900" y="2635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8" name="Legend2"/>
            <p:cNvSpPr>
              <a:spLocks noChangeArrowheads="1"/>
            </p:cNvSpPr>
            <p:nvPr/>
          </p:nvSpPr>
          <p:spPr bwMode="gray">
            <a:xfrm>
              <a:off x="8089900" y="5381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9" name="Legend3"/>
            <p:cNvSpPr>
              <a:spLocks noChangeArrowheads="1"/>
            </p:cNvSpPr>
            <p:nvPr/>
          </p:nvSpPr>
          <p:spPr bwMode="gray">
            <a:xfrm>
              <a:off x="8089900" y="8128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0" name="Legend4"/>
            <p:cNvSpPr>
              <a:spLocks noChangeArrowheads="1"/>
            </p:cNvSpPr>
            <p:nvPr/>
          </p:nvSpPr>
          <p:spPr bwMode="gray">
            <a:xfrm>
              <a:off x="8089900" y="10842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1" name="Legend5"/>
            <p:cNvSpPr>
              <a:spLocks noChangeArrowheads="1"/>
            </p:cNvSpPr>
            <p:nvPr/>
          </p:nvSpPr>
          <p:spPr bwMode="gray">
            <a:xfrm>
              <a:off x="8089900" y="13604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sp>
        <p:nvSpPr>
          <p:cNvPr id="4" name="Title Placeholder 3"/>
          <p:cNvSpPr>
            <a:spLocks noGrp="1"/>
          </p:cNvSpPr>
          <p:nvPr>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3583753063"/>
      </p:ext>
    </p:extLst>
  </p:cSld>
  <p:clrMap bg1="lt1" tx1="dk1" bg2="lt2" tx2="dk2" accent1="accent1" accent2="accent2" accent3="accent3" accent4="accent4" accent5="accent5" accent6="accent6" hlink="hlink" folHlink="folHlink"/>
  <p:sldLayoutIdLst>
    <p:sldLayoutId id="2147483752" r:id="rId1"/>
    <p:sldLayoutId id="2147483767" r:id="rId2"/>
    <p:sldLayoutId id="2147483788" r:id="rId3"/>
    <p:sldLayoutId id="2147483832" r:id="rId4"/>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xStyles>
    <p:title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60" rtl="0" eaLnBrk="1" fontAlgn="base" hangingPunct="1">
        <a:spcBef>
          <a:spcPts val="600"/>
        </a:spcBef>
        <a:spcAft>
          <a:spcPts val="600"/>
        </a:spcAft>
        <a:buClr>
          <a:schemeClr val="tx2"/>
        </a:buClr>
        <a:buSzPct val="100000"/>
        <a:defRPr lang="x-none" sz="1600" b="1" baseline="0">
          <a:solidFill>
            <a:schemeClr val="tx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solidFill>
          <a:latin typeface="+mn-lt"/>
        </a:defRPr>
      </a:lvl2pPr>
      <a:lvl3pPr marL="168275" indent="-168275" algn="l" defTabSz="1193860" rtl="0" eaLnBrk="1" fontAlgn="base" hangingPunct="1">
        <a:spcBef>
          <a:spcPct val="0"/>
        </a:spcBef>
        <a:spcAft>
          <a:spcPts val="600"/>
        </a:spcAft>
        <a:buClrTx/>
        <a:buSzPct val="100000"/>
        <a:buFont typeface="Arial" panose="020B0604020202020204" pitchFamily="34" charset="0"/>
        <a:buChar char="•"/>
        <a:defRPr lang="x-none" sz="1600" baseline="0">
          <a:solidFill>
            <a:schemeClr val="accent6"/>
          </a:solidFill>
          <a:latin typeface="+mn-lt"/>
        </a:defRPr>
      </a:lvl3pPr>
      <a:lvl4pPr marL="350838" indent="-182563" algn="l" defTabSz="1193860" rtl="0" eaLnBrk="1" fontAlgn="base" hangingPunct="1">
        <a:spcBef>
          <a:spcPct val="0"/>
        </a:spcBef>
        <a:spcAft>
          <a:spcPts val="600"/>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38" indent="-228600" algn="l" defTabSz="1193860" rtl="0" eaLnBrk="1" fontAlgn="base" hangingPunct="1">
        <a:spcBef>
          <a:spcPct val="0"/>
        </a:spcBef>
        <a:spcAft>
          <a:spcPts val="600"/>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61" rtl="0" eaLnBrk="1" latinLnBrk="0" hangingPunct="1">
        <a:defRPr lang="x-none" sz="2400" kern="1200">
          <a:solidFill>
            <a:schemeClr val="tx1"/>
          </a:solidFill>
          <a:latin typeface="+mn-lt"/>
          <a:ea typeface="+mn-ea"/>
          <a:cs typeface="+mn-cs"/>
        </a:defRPr>
      </a:lvl1pPr>
      <a:lvl2pPr marL="609630" algn="l" defTabSz="1219261" rtl="0" eaLnBrk="1" latinLnBrk="0" hangingPunct="1">
        <a:defRPr lang="x-none" sz="2400" kern="1200">
          <a:solidFill>
            <a:schemeClr val="tx1"/>
          </a:solidFill>
          <a:latin typeface="+mn-lt"/>
          <a:ea typeface="+mn-ea"/>
          <a:cs typeface="+mn-cs"/>
        </a:defRPr>
      </a:lvl2pPr>
      <a:lvl3pPr marL="1219261" algn="l" defTabSz="1219261" rtl="0" eaLnBrk="1" latinLnBrk="0" hangingPunct="1">
        <a:defRPr lang="x-none" sz="2400" kern="1200">
          <a:solidFill>
            <a:schemeClr val="tx1"/>
          </a:solidFill>
          <a:latin typeface="+mn-lt"/>
          <a:ea typeface="+mn-ea"/>
          <a:cs typeface="+mn-cs"/>
        </a:defRPr>
      </a:lvl3pPr>
      <a:lvl4pPr marL="1828891" algn="l" defTabSz="1219261" rtl="0" eaLnBrk="1" latinLnBrk="0" hangingPunct="1">
        <a:defRPr lang="x-none" sz="2400" kern="1200">
          <a:solidFill>
            <a:schemeClr val="tx1"/>
          </a:solidFill>
          <a:latin typeface="+mn-lt"/>
          <a:ea typeface="+mn-ea"/>
          <a:cs typeface="+mn-cs"/>
        </a:defRPr>
      </a:lvl4pPr>
      <a:lvl5pPr marL="2438522" algn="l" defTabSz="1219261" rtl="0" eaLnBrk="1" latinLnBrk="0" hangingPunct="1">
        <a:defRPr lang="x-none" sz="2400" kern="1200">
          <a:solidFill>
            <a:schemeClr val="tx1"/>
          </a:solidFill>
          <a:latin typeface="+mn-lt"/>
          <a:ea typeface="+mn-ea"/>
          <a:cs typeface="+mn-cs"/>
        </a:defRPr>
      </a:lvl5pPr>
      <a:lvl6pPr marL="3048152" algn="l" defTabSz="1219261" rtl="0" eaLnBrk="1" latinLnBrk="0" hangingPunct="1">
        <a:defRPr lang="x-none" sz="2400" kern="1200">
          <a:solidFill>
            <a:schemeClr val="tx1"/>
          </a:solidFill>
          <a:latin typeface="+mn-lt"/>
          <a:ea typeface="+mn-ea"/>
          <a:cs typeface="+mn-cs"/>
        </a:defRPr>
      </a:lvl6pPr>
      <a:lvl7pPr marL="3657783" algn="l" defTabSz="1219261" rtl="0" eaLnBrk="1" latinLnBrk="0" hangingPunct="1">
        <a:defRPr lang="x-none" sz="2400" kern="1200">
          <a:solidFill>
            <a:schemeClr val="tx1"/>
          </a:solidFill>
          <a:latin typeface="+mn-lt"/>
          <a:ea typeface="+mn-ea"/>
          <a:cs typeface="+mn-cs"/>
        </a:defRPr>
      </a:lvl7pPr>
      <a:lvl8pPr marL="4267413" algn="l" defTabSz="1219261" rtl="0" eaLnBrk="1" latinLnBrk="0" hangingPunct="1">
        <a:defRPr lang="x-none" sz="2400" kern="1200">
          <a:solidFill>
            <a:schemeClr val="tx1"/>
          </a:solidFill>
          <a:latin typeface="+mn-lt"/>
          <a:ea typeface="+mn-ea"/>
          <a:cs typeface="+mn-cs"/>
        </a:defRPr>
      </a:lvl8pPr>
      <a:lvl9pPr marL="4877044" algn="l" defTabSz="1219261" rtl="0" eaLnBrk="1" latinLnBrk="0" hangingPunct="1">
        <a:defRPr lang="x-none"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5">
          <p15:clr>
            <a:srgbClr val="F26B43"/>
          </p15:clr>
        </p15:guide>
        <p15:guide id="2" pos="298">
          <p15:clr>
            <a:srgbClr val="F26B43"/>
          </p15:clr>
        </p15:guide>
        <p15:guide id="3" pos="1436">
          <p15:clr>
            <a:srgbClr val="F26B43"/>
          </p15:clr>
        </p15:guide>
        <p15:guide id="4" pos="7259">
          <p15:clr>
            <a:srgbClr val="F26B43"/>
          </p15:clr>
        </p15:guide>
        <p15:guide id="5" pos="6044">
          <p15:clr>
            <a:srgbClr val="F26B43"/>
          </p15:clr>
        </p15:guide>
        <p15:guide id="6" pos="4891">
          <p15:clr>
            <a:srgbClr val="F26B43"/>
          </p15:clr>
        </p15:guide>
        <p15:guide id="7" pos="3740">
          <p15:clr>
            <a:srgbClr val="F26B43"/>
          </p15:clr>
        </p15:guide>
        <p15:guide id="8" pos="2587">
          <p15:clr>
            <a:srgbClr val="F26B43"/>
          </p15:clr>
        </p15:guide>
        <p15:guide id="9" orient="horz" pos="1020">
          <p15:clr>
            <a:srgbClr val="F26B43"/>
          </p15:clr>
        </p15:guide>
        <p15:guide id="10" orient="horz" pos="529">
          <p15:clr>
            <a:srgbClr val="F26B43"/>
          </p15:clr>
        </p15:guide>
        <p15:guide id="11" orient="horz" pos="348">
          <p15:clr>
            <a:srgbClr val="F26B43"/>
          </p15:clr>
        </p15:guide>
        <p15:guide id="12" orient="horz" pos="2844">
          <p15:clr>
            <a:srgbClr val="F26B43"/>
          </p15:clr>
        </p15:guide>
        <p15:guide id="13" orient="horz" pos="3756">
          <p15:clr>
            <a:srgbClr val="F26B43"/>
          </p15:clr>
        </p15:guide>
        <p15:guide id="14" orient="horz" pos="410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433183" name="think-cell Slide" r:id="rId39" imgW="270" imgH="270" progId="TCLayout.ActiveDocument.1">
                  <p:embed/>
                </p:oleObj>
              </mc:Choice>
              <mc:Fallback>
                <p:oleObj name="think-cell Slide" r:id="rId39" imgW="270" imgH="270" progId="TCLayout.ActiveDocument.1">
                  <p:embed/>
                  <p:pic>
                    <p:nvPicPr>
                      <p:cNvPr id="2" name="Object 1" hidden="1"/>
                      <p:cNvPicPr/>
                      <p:nvPr/>
                    </p:nvPicPr>
                    <p:blipFill>
                      <a:blip r:embed="rId40"/>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23"/>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dirty="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931043" y="1940592"/>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a:solidFill>
                  <a:schemeClr val="accent6"/>
                </a:solidFill>
                <a:latin typeface="+mn-lt"/>
                <a:ea typeface="+mn-ea"/>
              </a:rPr>
              <a:t>Last Modified 4/10/2019 6:21 PM India Standard Time</a:t>
            </a:r>
            <a:endParaRPr lang="x-none" sz="600" baseline="0" noProof="0" dirty="0">
              <a:solidFill>
                <a:schemeClr val="accent6"/>
              </a:solidFill>
              <a:latin typeface="+mn-lt"/>
              <a:ea typeface="+mn-ea"/>
            </a:endParaRPr>
          </a:p>
        </p:txBody>
      </p:sp>
      <p:sp>
        <p:nvSpPr>
          <p:cNvPr id="1035" name="Printed" hidden="1"/>
          <p:cNvSpPr txBox="1">
            <a:spLocks noChangeArrowheads="1"/>
          </p:cNvSpPr>
          <p:nvPr/>
        </p:nvSpPr>
        <p:spPr bwMode="gray">
          <a:xfrm rot="5400000">
            <a:off x="11008789" y="4114418"/>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a:solidFill>
                  <a:schemeClr val="accent6"/>
                </a:solidFill>
                <a:latin typeface="+mn-lt"/>
                <a:ea typeface="+mn-ea"/>
              </a:rPr>
              <a:t>Printed 5/4/2017 11:06 AM Pacific Standard Time</a:t>
            </a:r>
            <a:endParaRPr lang="x-none" sz="600" baseline="0" noProof="0" dirty="0">
              <a:solidFill>
                <a:schemeClr val="accent6"/>
              </a:solidFill>
              <a:latin typeface="+mn-lt"/>
              <a:ea typeface="+mn-ea"/>
            </a:endParaRPr>
          </a:p>
        </p:txBody>
      </p:sp>
      <p:sp>
        <p:nvSpPr>
          <p:cNvPr id="10" name="1. On-page tracker" hidden="1"/>
          <p:cNvSpPr>
            <a:spLocks noChangeArrowheads="1"/>
          </p:cNvSpPr>
          <p:nvPr userDrawn="1"/>
        </p:nvSpPr>
        <p:spPr bwMode="gray">
          <a:xfrm>
            <a:off x="475488"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dirty="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3"/>
            <a:ext cx="1104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en-US" sz="1600" baseline="0" noProof="0">
                <a:solidFill>
                  <a:schemeClr val="accent6"/>
                </a:solidFill>
                <a:latin typeface="+mn-lt"/>
                <a:ea typeface="+mn-ea"/>
              </a:rPr>
              <a:t>Subtitle</a:t>
            </a:r>
            <a:endParaRPr lang="x-none" sz="1600" baseline="0" noProof="0" dirty="0">
              <a:solidFill>
                <a:schemeClr val="accent6"/>
              </a:solidFill>
              <a:latin typeface="+mn-lt"/>
              <a:ea typeface="+mn-ea"/>
            </a:endParaRPr>
          </a:p>
        </p:txBody>
      </p:sp>
      <p:sp>
        <p:nvSpPr>
          <p:cNvPr id="13" name="4. Footnote" hidden="1"/>
          <p:cNvSpPr txBox="1">
            <a:spLocks noChangeArrowheads="1"/>
          </p:cNvSpPr>
          <p:nvPr/>
        </p:nvSpPr>
        <p:spPr bwMode="gray">
          <a:xfrm>
            <a:off x="475488" y="6301182"/>
            <a:ext cx="11049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noProof="0" dirty="0">
                <a:solidFill>
                  <a:schemeClr val="accent6"/>
                </a:solidFill>
                <a:latin typeface="+mn-lt"/>
                <a:ea typeface="+mn-ea"/>
              </a:rPr>
              <a:t>1 Footnote</a:t>
            </a:r>
          </a:p>
        </p:txBody>
      </p:sp>
      <p:sp>
        <p:nvSpPr>
          <p:cNvPr id="14" name="5. Source" hidden="1"/>
          <p:cNvSpPr>
            <a:spLocks noChangeArrowheads="1"/>
          </p:cNvSpPr>
          <p:nvPr/>
        </p:nvSpPr>
        <p:spPr bwMode="gray">
          <a:xfrm>
            <a:off x="475488" y="6507558"/>
            <a:ext cx="9661976"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713" indent="-493713" defTabSz="1193860">
              <a:tabLst/>
            </a:pPr>
            <a:r>
              <a:rPr lang="x-none" sz="800" baseline="0" noProof="0" dirty="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9" y="1618488"/>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8" y="1653569"/>
            <a:ext cx="5685618"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dirty="0">
                  <a:latin typeface="+mn-lt"/>
                  <a:ea typeface="+mn-ea"/>
                </a:rPr>
                <a:t>Title</a:t>
              </a:r>
            </a:p>
            <a:p>
              <a:r>
                <a:rPr lang="x-none" sz="1200" baseline="0" noProof="0" dirty="0">
                  <a:solidFill>
                    <a:schemeClr val="accent6"/>
                  </a:solidFill>
                  <a:latin typeface="+mn-lt"/>
                  <a:ea typeface="+mn-ea"/>
                </a:rPr>
                <a:t>Unit of measure</a:t>
              </a:r>
            </a:p>
          </p:txBody>
        </p:sp>
      </p:grpSp>
      <p:grpSp>
        <p:nvGrpSpPr>
          <p:cNvPr id="17" name="Sticker" hidden="1"/>
          <p:cNvGrpSpPr/>
          <p:nvPr userDrawn="1"/>
        </p:nvGrpSpPr>
        <p:grpSpPr bwMode="gray">
          <a:xfrm>
            <a:off x="10971635" y="285750"/>
            <a:ext cx="473335" cy="150811"/>
            <a:chOff x="8385789" y="285750"/>
            <a:chExt cx="354986" cy="150811"/>
          </a:xfrm>
        </p:grpSpPr>
        <p:sp>
          <p:nvSpPr>
            <p:cNvPr id="20" name="StickerRectangle"/>
            <p:cNvSpPr>
              <a:spLocks noChangeArrowheads="1"/>
            </p:cNvSpPr>
            <p:nvPr/>
          </p:nvSpPr>
          <p:spPr bwMode="gray">
            <a:xfrm>
              <a:off x="8385789" y="285750"/>
              <a:ext cx="35498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60">
                <a:buClr>
                  <a:schemeClr val="tx2"/>
                </a:buClr>
              </a:pPr>
              <a:r>
                <a:rPr lang="x-none"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grpSp>
        <p:nvGrpSpPr>
          <p:cNvPr id="25" name="LegendBoxes" hidden="1"/>
          <p:cNvGrpSpPr/>
          <p:nvPr userDrawn="1"/>
        </p:nvGrpSpPr>
        <p:grpSpPr bwMode="gray">
          <a:xfrm>
            <a:off x="10760733" y="279400"/>
            <a:ext cx="763755" cy="997467"/>
            <a:chOff x="7835905" y="279400"/>
            <a:chExt cx="763755" cy="997467"/>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30" name="Legend1"/>
            <p:cNvSpPr>
              <a:spLocks noChangeArrowheads="1"/>
            </p:cNvSpPr>
            <p:nvPr/>
          </p:nvSpPr>
          <p:spPr bwMode="gray">
            <a:xfrm>
              <a:off x="8089905" y="27940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1" name="Legend2"/>
            <p:cNvSpPr>
              <a:spLocks noChangeArrowheads="1"/>
            </p:cNvSpPr>
            <p:nvPr/>
          </p:nvSpPr>
          <p:spPr bwMode="gray">
            <a:xfrm>
              <a:off x="8089905" y="54927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2" name="Legend3"/>
            <p:cNvSpPr>
              <a:spLocks noChangeArrowheads="1"/>
            </p:cNvSpPr>
            <p:nvPr/>
          </p:nvSpPr>
          <p:spPr bwMode="gray">
            <a:xfrm>
              <a:off x="8089905" y="820738"/>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3" name="Legend4"/>
            <p:cNvSpPr>
              <a:spLocks noChangeArrowheads="1"/>
            </p:cNvSpPr>
            <p:nvPr/>
          </p:nvSpPr>
          <p:spPr bwMode="gray">
            <a:xfrm>
              <a:off x="8089905" y="1092201"/>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34" name="LegendLines" hidden="1"/>
          <p:cNvGrpSpPr/>
          <p:nvPr userDrawn="1"/>
        </p:nvGrpSpPr>
        <p:grpSpPr bwMode="gray">
          <a:xfrm>
            <a:off x="10452758" y="279400"/>
            <a:ext cx="1071730" cy="730767"/>
            <a:chOff x="7540629" y="279400"/>
            <a:chExt cx="1071730" cy="730767"/>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8" name="Legend1"/>
            <p:cNvSpPr>
              <a:spLocks noChangeArrowheads="1"/>
            </p:cNvSpPr>
            <p:nvPr/>
          </p:nvSpPr>
          <p:spPr bwMode="gray">
            <a:xfrm>
              <a:off x="8102604" y="2794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9" name="Legend2"/>
            <p:cNvSpPr>
              <a:spLocks noChangeArrowheads="1"/>
            </p:cNvSpPr>
            <p:nvPr/>
          </p:nvSpPr>
          <p:spPr bwMode="gray">
            <a:xfrm>
              <a:off x="8102604" y="5461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0" name="Legend3"/>
            <p:cNvSpPr>
              <a:spLocks noChangeArrowheads="1"/>
            </p:cNvSpPr>
            <p:nvPr/>
          </p:nvSpPr>
          <p:spPr bwMode="gray">
            <a:xfrm>
              <a:off x="8102604" y="825501"/>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41" name="LegendMoons" hidden="1"/>
          <p:cNvGrpSpPr/>
          <p:nvPr userDrawn="1"/>
        </p:nvGrpSpPr>
        <p:grpSpPr bwMode="gray">
          <a:xfrm>
            <a:off x="10694058" y="279400"/>
            <a:ext cx="830430" cy="1306516"/>
            <a:chOff x="7769225" y="250825"/>
            <a:chExt cx="830430" cy="1306516"/>
          </a:xfrm>
        </p:grpSpPr>
        <p:grpSp>
          <p:nvGrpSpPr>
            <p:cNvPr id="42" name="MoonLegend1"/>
            <p:cNvGrpSpPr>
              <a:grpSpLocks noChangeAspect="1"/>
            </p:cNvGrpSpPr>
            <p:nvPr>
              <p:custDataLst>
                <p:tags r:id="rId24"/>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37"/>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61" name="Arc 39"/>
              <p:cNvSpPr>
                <a:spLocks noChangeAspect="1"/>
              </p:cNvSpPr>
              <p:nvPr>
                <p:custDataLst>
                  <p:tags r:id="rId38"/>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3" name="MoonLegend2"/>
            <p:cNvGrpSpPr>
              <a:grpSpLocks noChangeAspect="1"/>
            </p:cNvGrpSpPr>
            <p:nvPr>
              <p:custDataLst>
                <p:tags r:id="rId25"/>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35"/>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9" name="Arc 42"/>
              <p:cNvSpPr>
                <a:spLocks noChangeAspect="1"/>
              </p:cNvSpPr>
              <p:nvPr>
                <p:custDataLst>
                  <p:tags r:id="rId36"/>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4" name="MoonLegend4"/>
            <p:cNvGrpSpPr>
              <a:grpSpLocks noChangeAspect="1"/>
            </p:cNvGrpSpPr>
            <p:nvPr>
              <p:custDataLst>
                <p:tags r:id="rId26"/>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33"/>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7" name="Arc 48"/>
              <p:cNvSpPr>
                <a:spLocks noChangeAspect="1"/>
              </p:cNvSpPr>
              <p:nvPr>
                <p:custDataLst>
                  <p:tags r:id="rId34"/>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5" name="MoonLegend5"/>
            <p:cNvGrpSpPr>
              <a:grpSpLocks noChangeAspect="1"/>
            </p:cNvGrpSpPr>
            <p:nvPr>
              <p:custDataLst>
                <p:tags r:id="rId27"/>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31"/>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5" name="Oval 51"/>
              <p:cNvSpPr>
                <a:spLocks noChangeAspect="1" noChangeArrowheads="1"/>
              </p:cNvSpPr>
              <p:nvPr>
                <p:custDataLst>
                  <p:tags r:id="rId32"/>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6" name="MoonLegend3"/>
            <p:cNvGrpSpPr>
              <a:grpSpLocks noChangeAspect="1"/>
            </p:cNvGrpSpPr>
            <p:nvPr>
              <p:custDataLst>
                <p:tags r:id="rId28"/>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29"/>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3" name="Arc 48"/>
              <p:cNvSpPr>
                <a:spLocks noChangeAspect="1"/>
              </p:cNvSpPr>
              <p:nvPr>
                <p:custDataLst>
                  <p:tags r:id="rId30"/>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47" name="Legend1"/>
            <p:cNvSpPr>
              <a:spLocks noChangeArrowheads="1"/>
            </p:cNvSpPr>
            <p:nvPr/>
          </p:nvSpPr>
          <p:spPr bwMode="gray">
            <a:xfrm>
              <a:off x="8089900" y="2635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8" name="Legend2"/>
            <p:cNvSpPr>
              <a:spLocks noChangeArrowheads="1"/>
            </p:cNvSpPr>
            <p:nvPr/>
          </p:nvSpPr>
          <p:spPr bwMode="gray">
            <a:xfrm>
              <a:off x="8089900" y="5381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9" name="Legend3"/>
            <p:cNvSpPr>
              <a:spLocks noChangeArrowheads="1"/>
            </p:cNvSpPr>
            <p:nvPr/>
          </p:nvSpPr>
          <p:spPr bwMode="gray">
            <a:xfrm>
              <a:off x="8089900" y="8128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0" name="Legend4"/>
            <p:cNvSpPr>
              <a:spLocks noChangeArrowheads="1"/>
            </p:cNvSpPr>
            <p:nvPr/>
          </p:nvSpPr>
          <p:spPr bwMode="gray">
            <a:xfrm>
              <a:off x="8089900" y="10842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1" name="Legend5"/>
            <p:cNvSpPr>
              <a:spLocks noChangeArrowheads="1"/>
            </p:cNvSpPr>
            <p:nvPr/>
          </p:nvSpPr>
          <p:spPr bwMode="gray">
            <a:xfrm>
              <a:off x="8089900" y="13604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27329983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60" rtl="0" eaLnBrk="1" fontAlgn="base" hangingPunct="1">
        <a:spcBef>
          <a:spcPct val="0"/>
        </a:spcBef>
        <a:spcAft>
          <a:spcPct val="0"/>
        </a:spcAft>
        <a:tabLst>
          <a:tab pos="359851" algn="l"/>
        </a:tabLst>
        <a:defRPr lang="x-none" sz="2600" b="0" baseline="0">
          <a:solidFill>
            <a:schemeClr val="bg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60" rtl="0" eaLnBrk="1" fontAlgn="base" hangingPunct="1">
        <a:spcBef>
          <a:spcPts val="600"/>
        </a:spcBef>
        <a:spcAft>
          <a:spcPts val="600"/>
        </a:spcAft>
        <a:buClr>
          <a:schemeClr val="tx2"/>
        </a:buClr>
        <a:buSzPct val="100000"/>
        <a:defRPr lang="x-none" sz="1600" b="1" baseline="0">
          <a:solidFill>
            <a:schemeClr val="bg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lumMod val="60000"/>
              <a:lumOff val="40000"/>
            </a:schemeClr>
          </a:solidFill>
          <a:latin typeface="+mn-lt"/>
        </a:defRPr>
      </a:lvl2pPr>
      <a:lvl3pPr marL="168275" indent="-168275" algn="l" defTabSz="1193860" rtl="0" eaLnBrk="1" fontAlgn="base" hangingPunct="1">
        <a:spcBef>
          <a:spcPct val="0"/>
        </a:spcBef>
        <a:spcAft>
          <a:spcPts val="600"/>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3pPr>
      <a:lvl4pPr marL="350838" indent="-182563" algn="l" defTabSz="1193860" rtl="0" eaLnBrk="1" fontAlgn="base" hangingPunct="1">
        <a:spcBef>
          <a:spcPct val="0"/>
        </a:spcBef>
        <a:spcAft>
          <a:spcPts val="600"/>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4pPr>
      <a:lvl5pPr marL="579438" indent="-228600" algn="l" defTabSz="1193860" rtl="0" eaLnBrk="1" fontAlgn="base" hangingPunct="1">
        <a:spcBef>
          <a:spcPct val="0"/>
        </a:spcBef>
        <a:spcAft>
          <a:spcPts val="600"/>
        </a:spcAft>
        <a:buClr>
          <a:schemeClr val="accent6">
            <a:lumMod val="60000"/>
            <a:lumOff val="40000"/>
          </a:schemeClr>
        </a:buClr>
        <a:buSzPct val="100000"/>
        <a:buFont typeface="Times New Roman" panose="02020603050405020304" pitchFamily="18" charset="0"/>
        <a:buChar char="─"/>
        <a:defRPr lang="x-none" sz="1600" baseline="0">
          <a:solidFill>
            <a:schemeClr val="accent6">
              <a:lumMod val="60000"/>
              <a:lumOff val="40000"/>
            </a:schemeClr>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61" rtl="0" eaLnBrk="1" latinLnBrk="0" hangingPunct="1">
        <a:defRPr lang="x-none" sz="2400" kern="1200">
          <a:solidFill>
            <a:schemeClr val="tx1"/>
          </a:solidFill>
          <a:latin typeface="+mn-lt"/>
          <a:ea typeface="+mn-ea"/>
          <a:cs typeface="+mn-cs"/>
        </a:defRPr>
      </a:lvl1pPr>
      <a:lvl2pPr marL="609630" algn="l" defTabSz="1219261" rtl="0" eaLnBrk="1" latinLnBrk="0" hangingPunct="1">
        <a:defRPr lang="x-none" sz="2400" kern="1200">
          <a:solidFill>
            <a:schemeClr val="tx1"/>
          </a:solidFill>
          <a:latin typeface="+mn-lt"/>
          <a:ea typeface="+mn-ea"/>
          <a:cs typeface="+mn-cs"/>
        </a:defRPr>
      </a:lvl2pPr>
      <a:lvl3pPr marL="1219261" algn="l" defTabSz="1219261" rtl="0" eaLnBrk="1" latinLnBrk="0" hangingPunct="1">
        <a:defRPr lang="x-none" sz="2400" kern="1200">
          <a:solidFill>
            <a:schemeClr val="tx1"/>
          </a:solidFill>
          <a:latin typeface="+mn-lt"/>
          <a:ea typeface="+mn-ea"/>
          <a:cs typeface="+mn-cs"/>
        </a:defRPr>
      </a:lvl3pPr>
      <a:lvl4pPr marL="1828891" algn="l" defTabSz="1219261" rtl="0" eaLnBrk="1" latinLnBrk="0" hangingPunct="1">
        <a:defRPr lang="x-none" sz="2400" kern="1200">
          <a:solidFill>
            <a:schemeClr val="tx1"/>
          </a:solidFill>
          <a:latin typeface="+mn-lt"/>
          <a:ea typeface="+mn-ea"/>
          <a:cs typeface="+mn-cs"/>
        </a:defRPr>
      </a:lvl4pPr>
      <a:lvl5pPr marL="2438522" algn="l" defTabSz="1219261" rtl="0" eaLnBrk="1" latinLnBrk="0" hangingPunct="1">
        <a:defRPr lang="x-none" sz="2400" kern="1200">
          <a:solidFill>
            <a:schemeClr val="tx1"/>
          </a:solidFill>
          <a:latin typeface="+mn-lt"/>
          <a:ea typeface="+mn-ea"/>
          <a:cs typeface="+mn-cs"/>
        </a:defRPr>
      </a:lvl5pPr>
      <a:lvl6pPr marL="3048152" algn="l" defTabSz="1219261" rtl="0" eaLnBrk="1" latinLnBrk="0" hangingPunct="1">
        <a:defRPr lang="x-none" sz="2400" kern="1200">
          <a:solidFill>
            <a:schemeClr val="tx1"/>
          </a:solidFill>
          <a:latin typeface="+mn-lt"/>
          <a:ea typeface="+mn-ea"/>
          <a:cs typeface="+mn-cs"/>
        </a:defRPr>
      </a:lvl6pPr>
      <a:lvl7pPr marL="3657783" algn="l" defTabSz="1219261" rtl="0" eaLnBrk="1" latinLnBrk="0" hangingPunct="1">
        <a:defRPr lang="x-none" sz="2400" kern="1200">
          <a:solidFill>
            <a:schemeClr val="tx1"/>
          </a:solidFill>
          <a:latin typeface="+mn-lt"/>
          <a:ea typeface="+mn-ea"/>
          <a:cs typeface="+mn-cs"/>
        </a:defRPr>
      </a:lvl7pPr>
      <a:lvl8pPr marL="4267413" algn="l" defTabSz="1219261" rtl="0" eaLnBrk="1" latinLnBrk="0" hangingPunct="1">
        <a:defRPr lang="x-none" sz="2400" kern="1200">
          <a:solidFill>
            <a:schemeClr val="tx1"/>
          </a:solidFill>
          <a:latin typeface="+mn-lt"/>
          <a:ea typeface="+mn-ea"/>
          <a:cs typeface="+mn-cs"/>
        </a:defRPr>
      </a:lvl8pPr>
      <a:lvl9pPr marL="4877044" algn="l" defTabSz="1219261" rtl="0" eaLnBrk="1" latinLnBrk="0" hangingPunct="1">
        <a:defRPr lang="x-none"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8">
          <p15:clr>
            <a:srgbClr val="F26B43"/>
          </p15:clr>
        </p15:guide>
        <p15:guide id="5" pos="7259">
          <p15:clr>
            <a:srgbClr val="F26B43"/>
          </p15:clr>
        </p15:guide>
        <p15:guide id="11" orient="horz" pos="597">
          <p15:clr>
            <a:srgbClr val="F26B43"/>
          </p15:clr>
        </p15:guide>
        <p15:guide id="14" orient="horz" pos="3756">
          <p15:clr>
            <a:srgbClr val="F26B43"/>
          </p15:clr>
        </p15:guide>
        <p15:guide id="15" orient="horz" pos="410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3"/>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577564" name="think-cell Slide" r:id="rId40" imgW="270" imgH="270" progId="TCLayout.ActiveDocument.1">
                  <p:embed/>
                </p:oleObj>
              </mc:Choice>
              <mc:Fallback>
                <p:oleObj name="think-cell Slide" r:id="rId40" imgW="270" imgH="270" progId="TCLayout.ActiveDocument.1">
                  <p:embed/>
                  <p:pic>
                    <p:nvPicPr>
                      <p:cNvPr id="2" name="Object 1" hidden="1"/>
                      <p:cNvPicPr/>
                      <p:nvPr/>
                    </p:nvPicPr>
                    <p:blipFill>
                      <a:blip r:embed="rId41"/>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24"/>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dirty="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931043" y="1940592"/>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a:solidFill>
                  <a:schemeClr val="accent6"/>
                </a:solidFill>
                <a:latin typeface="+mn-lt"/>
                <a:ea typeface="+mn-ea"/>
              </a:rPr>
              <a:t>Last Modified 4/10/2019 9:22 PM India Standard Time</a:t>
            </a:r>
            <a:endParaRPr lang="x-none" sz="600" baseline="0" noProof="0" dirty="0">
              <a:solidFill>
                <a:schemeClr val="accent6"/>
              </a:solidFill>
              <a:latin typeface="+mn-lt"/>
              <a:ea typeface="+mn-ea"/>
            </a:endParaRPr>
          </a:p>
        </p:txBody>
      </p:sp>
      <p:sp>
        <p:nvSpPr>
          <p:cNvPr id="1035" name="Printed" hidden="1"/>
          <p:cNvSpPr txBox="1">
            <a:spLocks noChangeArrowheads="1"/>
          </p:cNvSpPr>
          <p:nvPr/>
        </p:nvSpPr>
        <p:spPr bwMode="gray">
          <a:xfrm rot="5400000">
            <a:off x="11008789" y="4114418"/>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dirty="0">
                <a:solidFill>
                  <a:schemeClr val="accent6"/>
                </a:solidFill>
                <a:latin typeface="+mn-lt"/>
                <a:ea typeface="+mn-ea"/>
              </a:rPr>
              <a:t>Printed 5/4/2017 11:06 AM Pacific Standard Time</a:t>
            </a:r>
            <a:endParaRPr lang="x-none" sz="600" baseline="0" noProof="0" dirty="0">
              <a:solidFill>
                <a:schemeClr val="accent6"/>
              </a:solidFill>
              <a:latin typeface="+mn-lt"/>
              <a:ea typeface="+mn-ea"/>
            </a:endParaRPr>
          </a:p>
        </p:txBody>
      </p:sp>
      <p:sp>
        <p:nvSpPr>
          <p:cNvPr id="10" name="1. On-page tracker" hidden="1"/>
          <p:cNvSpPr>
            <a:spLocks noChangeArrowheads="1"/>
          </p:cNvSpPr>
          <p:nvPr userDrawn="1"/>
        </p:nvSpPr>
        <p:spPr bwMode="gray">
          <a:xfrm>
            <a:off x="475488"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dirty="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3"/>
            <a:ext cx="1104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en-US" sz="1600" baseline="0" noProof="0" dirty="0">
                <a:solidFill>
                  <a:schemeClr val="accent6"/>
                </a:solidFill>
                <a:latin typeface="+mn-lt"/>
                <a:ea typeface="+mn-ea"/>
              </a:rPr>
              <a:t>Subtitle</a:t>
            </a:r>
            <a:endParaRPr lang="x-none" sz="1600" baseline="0" noProof="0" dirty="0">
              <a:solidFill>
                <a:schemeClr val="accent6"/>
              </a:solidFill>
              <a:latin typeface="+mn-lt"/>
              <a:ea typeface="+mn-ea"/>
            </a:endParaRPr>
          </a:p>
        </p:txBody>
      </p:sp>
      <p:sp>
        <p:nvSpPr>
          <p:cNvPr id="13" name="4. Footnote" hidden="1"/>
          <p:cNvSpPr txBox="1">
            <a:spLocks noChangeArrowheads="1"/>
          </p:cNvSpPr>
          <p:nvPr/>
        </p:nvSpPr>
        <p:spPr bwMode="gray">
          <a:xfrm>
            <a:off x="475488" y="6301182"/>
            <a:ext cx="11049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noProof="0" dirty="0">
                <a:solidFill>
                  <a:schemeClr val="accent6"/>
                </a:solidFill>
                <a:latin typeface="+mn-lt"/>
                <a:ea typeface="+mn-ea"/>
              </a:rPr>
              <a:t>1 Footnote</a:t>
            </a:r>
          </a:p>
        </p:txBody>
      </p:sp>
      <p:sp>
        <p:nvSpPr>
          <p:cNvPr id="14" name="5. Source" hidden="1"/>
          <p:cNvSpPr>
            <a:spLocks noChangeArrowheads="1"/>
          </p:cNvSpPr>
          <p:nvPr/>
        </p:nvSpPr>
        <p:spPr bwMode="gray">
          <a:xfrm>
            <a:off x="475488" y="6507558"/>
            <a:ext cx="9661976"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713" indent="-493713" defTabSz="1193860">
              <a:tabLst/>
            </a:pPr>
            <a:r>
              <a:rPr lang="x-none" sz="800" baseline="0" noProof="0" dirty="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9" y="1618488"/>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8" y="1653569"/>
            <a:ext cx="5685618"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dirty="0">
                  <a:latin typeface="+mn-lt"/>
                  <a:ea typeface="+mn-ea"/>
                </a:rPr>
                <a:t>Title</a:t>
              </a:r>
            </a:p>
            <a:p>
              <a:r>
                <a:rPr lang="x-none" sz="1200" baseline="0" noProof="0" dirty="0">
                  <a:solidFill>
                    <a:schemeClr val="accent6"/>
                  </a:solidFill>
                  <a:latin typeface="+mn-lt"/>
                  <a:ea typeface="+mn-ea"/>
                </a:rPr>
                <a:t>Unit of measure</a:t>
              </a:r>
            </a:p>
          </p:txBody>
        </p:sp>
      </p:grpSp>
      <p:grpSp>
        <p:nvGrpSpPr>
          <p:cNvPr id="17" name="Sticker" hidden="1"/>
          <p:cNvGrpSpPr/>
          <p:nvPr userDrawn="1"/>
        </p:nvGrpSpPr>
        <p:grpSpPr bwMode="gray">
          <a:xfrm>
            <a:off x="10971635" y="285750"/>
            <a:ext cx="473335" cy="150811"/>
            <a:chOff x="8385789" y="285750"/>
            <a:chExt cx="354986" cy="150811"/>
          </a:xfrm>
        </p:grpSpPr>
        <p:sp>
          <p:nvSpPr>
            <p:cNvPr id="20" name="StickerRectangle"/>
            <p:cNvSpPr>
              <a:spLocks noChangeArrowheads="1"/>
            </p:cNvSpPr>
            <p:nvPr/>
          </p:nvSpPr>
          <p:spPr bwMode="gray">
            <a:xfrm>
              <a:off x="8385789" y="285750"/>
              <a:ext cx="35498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60">
                <a:buClr>
                  <a:schemeClr val="tx2"/>
                </a:buClr>
              </a:pPr>
              <a:r>
                <a:rPr lang="x-none"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grpSp>
        <p:nvGrpSpPr>
          <p:cNvPr id="25" name="LegendBoxes" hidden="1"/>
          <p:cNvGrpSpPr/>
          <p:nvPr userDrawn="1"/>
        </p:nvGrpSpPr>
        <p:grpSpPr bwMode="gray">
          <a:xfrm>
            <a:off x="10760733" y="279400"/>
            <a:ext cx="763755" cy="997467"/>
            <a:chOff x="7835905" y="279400"/>
            <a:chExt cx="763755" cy="997467"/>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30" name="Legend1"/>
            <p:cNvSpPr>
              <a:spLocks noChangeArrowheads="1"/>
            </p:cNvSpPr>
            <p:nvPr/>
          </p:nvSpPr>
          <p:spPr bwMode="gray">
            <a:xfrm>
              <a:off x="8089905" y="27940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1" name="Legend2"/>
            <p:cNvSpPr>
              <a:spLocks noChangeArrowheads="1"/>
            </p:cNvSpPr>
            <p:nvPr/>
          </p:nvSpPr>
          <p:spPr bwMode="gray">
            <a:xfrm>
              <a:off x="8089905" y="54927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2" name="Legend3"/>
            <p:cNvSpPr>
              <a:spLocks noChangeArrowheads="1"/>
            </p:cNvSpPr>
            <p:nvPr/>
          </p:nvSpPr>
          <p:spPr bwMode="gray">
            <a:xfrm>
              <a:off x="8089905" y="820738"/>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3" name="Legend4"/>
            <p:cNvSpPr>
              <a:spLocks noChangeArrowheads="1"/>
            </p:cNvSpPr>
            <p:nvPr/>
          </p:nvSpPr>
          <p:spPr bwMode="gray">
            <a:xfrm>
              <a:off x="8089905" y="1092201"/>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34" name="LegendLines" hidden="1"/>
          <p:cNvGrpSpPr/>
          <p:nvPr userDrawn="1"/>
        </p:nvGrpSpPr>
        <p:grpSpPr bwMode="gray">
          <a:xfrm>
            <a:off x="10452758" y="279400"/>
            <a:ext cx="1071730" cy="730767"/>
            <a:chOff x="7540629" y="279400"/>
            <a:chExt cx="1071730" cy="730767"/>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8" name="Legend1"/>
            <p:cNvSpPr>
              <a:spLocks noChangeArrowheads="1"/>
            </p:cNvSpPr>
            <p:nvPr/>
          </p:nvSpPr>
          <p:spPr bwMode="gray">
            <a:xfrm>
              <a:off x="8102604" y="2794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9" name="Legend2"/>
            <p:cNvSpPr>
              <a:spLocks noChangeArrowheads="1"/>
            </p:cNvSpPr>
            <p:nvPr/>
          </p:nvSpPr>
          <p:spPr bwMode="gray">
            <a:xfrm>
              <a:off x="8102604" y="5461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0" name="Legend3"/>
            <p:cNvSpPr>
              <a:spLocks noChangeArrowheads="1"/>
            </p:cNvSpPr>
            <p:nvPr/>
          </p:nvSpPr>
          <p:spPr bwMode="gray">
            <a:xfrm>
              <a:off x="8102604" y="825501"/>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41" name="LegendMoons" hidden="1"/>
          <p:cNvGrpSpPr/>
          <p:nvPr userDrawn="1"/>
        </p:nvGrpSpPr>
        <p:grpSpPr bwMode="gray">
          <a:xfrm>
            <a:off x="10694058" y="279400"/>
            <a:ext cx="830430" cy="1306516"/>
            <a:chOff x="7769225" y="250825"/>
            <a:chExt cx="830430" cy="1306516"/>
          </a:xfrm>
        </p:grpSpPr>
        <p:grpSp>
          <p:nvGrpSpPr>
            <p:cNvPr id="42" name="MoonLegend1"/>
            <p:cNvGrpSpPr>
              <a:grpSpLocks noChangeAspect="1"/>
            </p:cNvGrpSpPr>
            <p:nvPr>
              <p:custDataLst>
                <p:tags r:id="rId25"/>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38"/>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61" name="Arc 39"/>
              <p:cNvSpPr>
                <a:spLocks noChangeAspect="1"/>
              </p:cNvSpPr>
              <p:nvPr>
                <p:custDataLst>
                  <p:tags r:id="rId39"/>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3" name="MoonLegend2"/>
            <p:cNvGrpSpPr>
              <a:grpSpLocks noChangeAspect="1"/>
            </p:cNvGrpSpPr>
            <p:nvPr>
              <p:custDataLst>
                <p:tags r:id="rId26"/>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36"/>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9" name="Arc 42"/>
              <p:cNvSpPr>
                <a:spLocks noChangeAspect="1"/>
              </p:cNvSpPr>
              <p:nvPr>
                <p:custDataLst>
                  <p:tags r:id="rId37"/>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4" name="MoonLegend4"/>
            <p:cNvGrpSpPr>
              <a:grpSpLocks noChangeAspect="1"/>
            </p:cNvGrpSpPr>
            <p:nvPr>
              <p:custDataLst>
                <p:tags r:id="rId27"/>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34"/>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7" name="Arc 48"/>
              <p:cNvSpPr>
                <a:spLocks noChangeAspect="1"/>
              </p:cNvSpPr>
              <p:nvPr>
                <p:custDataLst>
                  <p:tags r:id="rId35"/>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5" name="MoonLegend5"/>
            <p:cNvGrpSpPr>
              <a:grpSpLocks noChangeAspect="1"/>
            </p:cNvGrpSpPr>
            <p:nvPr>
              <p:custDataLst>
                <p:tags r:id="rId28"/>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32"/>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5" name="Oval 51"/>
              <p:cNvSpPr>
                <a:spLocks noChangeAspect="1" noChangeArrowheads="1"/>
              </p:cNvSpPr>
              <p:nvPr>
                <p:custDataLst>
                  <p:tags r:id="rId33"/>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6" name="MoonLegend3"/>
            <p:cNvGrpSpPr>
              <a:grpSpLocks noChangeAspect="1"/>
            </p:cNvGrpSpPr>
            <p:nvPr>
              <p:custDataLst>
                <p:tags r:id="rId29"/>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30"/>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3" name="Arc 48"/>
              <p:cNvSpPr>
                <a:spLocks noChangeAspect="1"/>
              </p:cNvSpPr>
              <p:nvPr>
                <p:custDataLst>
                  <p:tags r:id="rId31"/>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47" name="Legend1"/>
            <p:cNvSpPr>
              <a:spLocks noChangeArrowheads="1"/>
            </p:cNvSpPr>
            <p:nvPr/>
          </p:nvSpPr>
          <p:spPr bwMode="gray">
            <a:xfrm>
              <a:off x="8089900" y="2635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8" name="Legend2"/>
            <p:cNvSpPr>
              <a:spLocks noChangeArrowheads="1"/>
            </p:cNvSpPr>
            <p:nvPr/>
          </p:nvSpPr>
          <p:spPr bwMode="gray">
            <a:xfrm>
              <a:off x="8089900" y="5381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9" name="Legend3"/>
            <p:cNvSpPr>
              <a:spLocks noChangeArrowheads="1"/>
            </p:cNvSpPr>
            <p:nvPr/>
          </p:nvSpPr>
          <p:spPr bwMode="gray">
            <a:xfrm>
              <a:off x="8089900" y="8128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0" name="Legend4"/>
            <p:cNvSpPr>
              <a:spLocks noChangeArrowheads="1"/>
            </p:cNvSpPr>
            <p:nvPr/>
          </p:nvSpPr>
          <p:spPr bwMode="gray">
            <a:xfrm>
              <a:off x="8089900" y="10842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1" name="Legend5"/>
            <p:cNvSpPr>
              <a:spLocks noChangeArrowheads="1"/>
            </p:cNvSpPr>
            <p:nvPr/>
          </p:nvSpPr>
          <p:spPr bwMode="gray">
            <a:xfrm>
              <a:off x="8089900" y="13604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270889117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8" r:id="rId17"/>
    <p:sldLayoutId id="2147483809" r:id="rId18"/>
    <p:sldLayoutId id="2147483810" r:id="rId19"/>
    <p:sldLayoutId id="2147483811" r:id="rId20"/>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60" rtl="0" eaLnBrk="1" fontAlgn="base" hangingPunct="1">
        <a:spcBef>
          <a:spcPct val="0"/>
        </a:spcBef>
        <a:spcAft>
          <a:spcPct val="0"/>
        </a:spcAft>
        <a:tabLst>
          <a:tab pos="359851" algn="l"/>
        </a:tabLst>
        <a:defRPr lang="x-none" sz="2600" b="0" baseline="0">
          <a:solidFill>
            <a:schemeClr val="bg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60" rtl="0" eaLnBrk="1" fontAlgn="base" hangingPunct="1">
        <a:spcBef>
          <a:spcPts val="600"/>
        </a:spcBef>
        <a:spcAft>
          <a:spcPts val="600"/>
        </a:spcAft>
        <a:buClr>
          <a:schemeClr val="tx2"/>
        </a:buClr>
        <a:buSzPct val="100000"/>
        <a:defRPr lang="x-none" sz="1600" b="1" baseline="0">
          <a:solidFill>
            <a:schemeClr val="bg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lumMod val="60000"/>
              <a:lumOff val="40000"/>
            </a:schemeClr>
          </a:solidFill>
          <a:latin typeface="+mn-lt"/>
        </a:defRPr>
      </a:lvl2pPr>
      <a:lvl3pPr marL="168275" indent="-168275" algn="l" defTabSz="1193860" rtl="0" eaLnBrk="1" fontAlgn="base" hangingPunct="1">
        <a:spcBef>
          <a:spcPct val="0"/>
        </a:spcBef>
        <a:spcAft>
          <a:spcPts val="600"/>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3pPr>
      <a:lvl4pPr marL="350838" indent="-182563" algn="l" defTabSz="1193860" rtl="0" eaLnBrk="1" fontAlgn="base" hangingPunct="1">
        <a:spcBef>
          <a:spcPct val="0"/>
        </a:spcBef>
        <a:spcAft>
          <a:spcPts val="600"/>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4pPr>
      <a:lvl5pPr marL="579438" indent="-228600" algn="l" defTabSz="1193860" rtl="0" eaLnBrk="1" fontAlgn="base" hangingPunct="1">
        <a:spcBef>
          <a:spcPct val="0"/>
        </a:spcBef>
        <a:spcAft>
          <a:spcPts val="600"/>
        </a:spcAft>
        <a:buClr>
          <a:schemeClr val="accent6">
            <a:lumMod val="60000"/>
            <a:lumOff val="40000"/>
          </a:schemeClr>
        </a:buClr>
        <a:buSzPct val="100000"/>
        <a:buFont typeface="Times New Roman" panose="02020603050405020304" pitchFamily="18" charset="0"/>
        <a:buChar char="─"/>
        <a:defRPr lang="x-none" sz="1600" baseline="0">
          <a:solidFill>
            <a:schemeClr val="accent6">
              <a:lumMod val="60000"/>
              <a:lumOff val="40000"/>
            </a:schemeClr>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61" rtl="0" eaLnBrk="1" latinLnBrk="0" hangingPunct="1">
        <a:defRPr lang="x-none" sz="2400" kern="1200">
          <a:solidFill>
            <a:schemeClr val="tx1"/>
          </a:solidFill>
          <a:latin typeface="+mn-lt"/>
          <a:ea typeface="+mn-ea"/>
          <a:cs typeface="+mn-cs"/>
        </a:defRPr>
      </a:lvl1pPr>
      <a:lvl2pPr marL="609630" algn="l" defTabSz="1219261" rtl="0" eaLnBrk="1" latinLnBrk="0" hangingPunct="1">
        <a:defRPr lang="x-none" sz="2400" kern="1200">
          <a:solidFill>
            <a:schemeClr val="tx1"/>
          </a:solidFill>
          <a:latin typeface="+mn-lt"/>
          <a:ea typeface="+mn-ea"/>
          <a:cs typeface="+mn-cs"/>
        </a:defRPr>
      </a:lvl2pPr>
      <a:lvl3pPr marL="1219261" algn="l" defTabSz="1219261" rtl="0" eaLnBrk="1" latinLnBrk="0" hangingPunct="1">
        <a:defRPr lang="x-none" sz="2400" kern="1200">
          <a:solidFill>
            <a:schemeClr val="tx1"/>
          </a:solidFill>
          <a:latin typeface="+mn-lt"/>
          <a:ea typeface="+mn-ea"/>
          <a:cs typeface="+mn-cs"/>
        </a:defRPr>
      </a:lvl3pPr>
      <a:lvl4pPr marL="1828891" algn="l" defTabSz="1219261" rtl="0" eaLnBrk="1" latinLnBrk="0" hangingPunct="1">
        <a:defRPr lang="x-none" sz="2400" kern="1200">
          <a:solidFill>
            <a:schemeClr val="tx1"/>
          </a:solidFill>
          <a:latin typeface="+mn-lt"/>
          <a:ea typeface="+mn-ea"/>
          <a:cs typeface="+mn-cs"/>
        </a:defRPr>
      </a:lvl4pPr>
      <a:lvl5pPr marL="2438522" algn="l" defTabSz="1219261" rtl="0" eaLnBrk="1" latinLnBrk="0" hangingPunct="1">
        <a:defRPr lang="x-none" sz="2400" kern="1200">
          <a:solidFill>
            <a:schemeClr val="tx1"/>
          </a:solidFill>
          <a:latin typeface="+mn-lt"/>
          <a:ea typeface="+mn-ea"/>
          <a:cs typeface="+mn-cs"/>
        </a:defRPr>
      </a:lvl5pPr>
      <a:lvl6pPr marL="3048152" algn="l" defTabSz="1219261" rtl="0" eaLnBrk="1" latinLnBrk="0" hangingPunct="1">
        <a:defRPr lang="x-none" sz="2400" kern="1200">
          <a:solidFill>
            <a:schemeClr val="tx1"/>
          </a:solidFill>
          <a:latin typeface="+mn-lt"/>
          <a:ea typeface="+mn-ea"/>
          <a:cs typeface="+mn-cs"/>
        </a:defRPr>
      </a:lvl6pPr>
      <a:lvl7pPr marL="3657783" algn="l" defTabSz="1219261" rtl="0" eaLnBrk="1" latinLnBrk="0" hangingPunct="1">
        <a:defRPr lang="x-none" sz="2400" kern="1200">
          <a:solidFill>
            <a:schemeClr val="tx1"/>
          </a:solidFill>
          <a:latin typeface="+mn-lt"/>
          <a:ea typeface="+mn-ea"/>
          <a:cs typeface="+mn-cs"/>
        </a:defRPr>
      </a:lvl7pPr>
      <a:lvl8pPr marL="4267413" algn="l" defTabSz="1219261" rtl="0" eaLnBrk="1" latinLnBrk="0" hangingPunct="1">
        <a:defRPr lang="x-none" sz="2400" kern="1200">
          <a:solidFill>
            <a:schemeClr val="tx1"/>
          </a:solidFill>
          <a:latin typeface="+mn-lt"/>
          <a:ea typeface="+mn-ea"/>
          <a:cs typeface="+mn-cs"/>
        </a:defRPr>
      </a:lvl8pPr>
      <a:lvl9pPr marL="4877044" algn="l" defTabSz="1219261" rtl="0" eaLnBrk="1" latinLnBrk="0" hangingPunct="1">
        <a:defRPr lang="x-none"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17">
          <p15:clr>
            <a:srgbClr val="F26B43"/>
          </p15:clr>
        </p15:guide>
        <p15:guide id="3" pos="298">
          <p15:clr>
            <a:srgbClr val="F26B43"/>
          </p15:clr>
        </p15:guide>
        <p15:guide id="5" pos="7259">
          <p15:clr>
            <a:srgbClr val="F26B43"/>
          </p15:clr>
        </p15:guide>
        <p15:guide id="6" pos="6044">
          <p15:clr>
            <a:srgbClr val="F26B43"/>
          </p15:clr>
        </p15:guide>
        <p15:guide id="7" pos="4231">
          <p15:clr>
            <a:srgbClr val="F26B43"/>
          </p15:clr>
        </p15:guide>
        <p15:guide id="9" pos="2652">
          <p15:clr>
            <a:srgbClr val="F26B43"/>
          </p15:clr>
        </p15:guide>
        <p15:guide id="10" orient="horz" pos="1020">
          <p15:clr>
            <a:srgbClr val="F26B43"/>
          </p15:clr>
        </p15:guide>
        <p15:guide id="11" orient="horz" pos="597">
          <p15:clr>
            <a:srgbClr val="F26B43"/>
          </p15:clr>
        </p15:guide>
        <p15:guide id="12" orient="horz" pos="348">
          <p15:clr>
            <a:srgbClr val="F26B43"/>
          </p15:clr>
        </p15:guide>
        <p15:guide id="14" orient="horz" pos="3756">
          <p15:clr>
            <a:srgbClr val="F26B43"/>
          </p15:clr>
        </p15:guide>
        <p15:guide id="15" orient="horz" pos="410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595996" name="think-cell Slide" r:id="rId39" imgW="270" imgH="270" progId="TCLayout.ActiveDocument.1">
                  <p:embed/>
                </p:oleObj>
              </mc:Choice>
              <mc:Fallback>
                <p:oleObj name="think-cell Slide" r:id="rId39" imgW="270" imgH="270" progId="TCLayout.ActiveDocument.1">
                  <p:embed/>
                  <p:pic>
                    <p:nvPicPr>
                      <p:cNvPr id="2" name="Object 1" hidden="1"/>
                      <p:cNvPicPr/>
                      <p:nvPr/>
                    </p:nvPicPr>
                    <p:blipFill>
                      <a:blip r:embed="rId40"/>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23"/>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dirty="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931043" y="1940592"/>
            <a:ext cx="184986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a:solidFill>
                  <a:schemeClr val="accent6"/>
                </a:solidFill>
                <a:latin typeface="+mn-lt"/>
                <a:ea typeface="+mn-ea"/>
              </a:rPr>
              <a:t>Last Modified 4/10/2019 9:22 PM India Standard Time</a:t>
            </a:r>
            <a:endParaRPr lang="x-none" sz="600" baseline="0" noProof="0" dirty="0">
              <a:solidFill>
                <a:schemeClr val="accent6"/>
              </a:solidFill>
              <a:latin typeface="+mn-lt"/>
              <a:ea typeface="+mn-ea"/>
            </a:endParaRPr>
          </a:p>
        </p:txBody>
      </p:sp>
      <p:sp>
        <p:nvSpPr>
          <p:cNvPr id="1035" name="Printed" hidden="1"/>
          <p:cNvSpPr txBox="1">
            <a:spLocks noChangeArrowheads="1"/>
          </p:cNvSpPr>
          <p:nvPr/>
        </p:nvSpPr>
        <p:spPr bwMode="gray">
          <a:xfrm rot="5400000">
            <a:off x="11008789" y="4114418"/>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dirty="0">
                <a:solidFill>
                  <a:schemeClr val="accent6"/>
                </a:solidFill>
                <a:latin typeface="+mn-lt"/>
                <a:ea typeface="+mn-ea"/>
              </a:rPr>
              <a:t>Printed 5/4/2017 11:06 AM Pacific Standard Time</a:t>
            </a:r>
            <a:endParaRPr lang="x-none" sz="600" baseline="0" noProof="0" dirty="0">
              <a:solidFill>
                <a:schemeClr val="accent6"/>
              </a:solidFill>
              <a:latin typeface="+mn-lt"/>
              <a:ea typeface="+mn-ea"/>
            </a:endParaRPr>
          </a:p>
        </p:txBody>
      </p:sp>
      <p:sp>
        <p:nvSpPr>
          <p:cNvPr id="10" name="1. On-page tracker" hidden="1"/>
          <p:cNvSpPr>
            <a:spLocks noChangeArrowheads="1"/>
          </p:cNvSpPr>
          <p:nvPr userDrawn="1"/>
        </p:nvSpPr>
        <p:spPr bwMode="gray">
          <a:xfrm>
            <a:off x="475488"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dirty="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3"/>
            <a:ext cx="1104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en-US" sz="1600" baseline="0" noProof="0" dirty="0">
                <a:solidFill>
                  <a:schemeClr val="accent6"/>
                </a:solidFill>
                <a:latin typeface="+mn-lt"/>
                <a:ea typeface="+mn-ea"/>
              </a:rPr>
              <a:t>Subtitle</a:t>
            </a:r>
            <a:endParaRPr lang="x-none" sz="1600" baseline="0" noProof="0" dirty="0">
              <a:solidFill>
                <a:schemeClr val="accent6"/>
              </a:solidFill>
              <a:latin typeface="+mn-lt"/>
              <a:ea typeface="+mn-ea"/>
            </a:endParaRPr>
          </a:p>
        </p:txBody>
      </p:sp>
      <p:sp>
        <p:nvSpPr>
          <p:cNvPr id="13" name="4. Footnote" hidden="1"/>
          <p:cNvSpPr txBox="1">
            <a:spLocks noChangeArrowheads="1"/>
          </p:cNvSpPr>
          <p:nvPr/>
        </p:nvSpPr>
        <p:spPr bwMode="gray">
          <a:xfrm>
            <a:off x="475488" y="6301182"/>
            <a:ext cx="11049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noProof="0" dirty="0">
                <a:solidFill>
                  <a:schemeClr val="accent6"/>
                </a:solidFill>
                <a:latin typeface="+mn-lt"/>
                <a:ea typeface="+mn-ea"/>
              </a:rPr>
              <a:t>1 Footnote</a:t>
            </a:r>
          </a:p>
        </p:txBody>
      </p:sp>
      <p:sp>
        <p:nvSpPr>
          <p:cNvPr id="14" name="5. Source" hidden="1"/>
          <p:cNvSpPr>
            <a:spLocks noChangeArrowheads="1"/>
          </p:cNvSpPr>
          <p:nvPr/>
        </p:nvSpPr>
        <p:spPr bwMode="gray">
          <a:xfrm>
            <a:off x="475488" y="6507558"/>
            <a:ext cx="9661976"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713" indent="-493713" defTabSz="1193860">
              <a:tabLst/>
            </a:pPr>
            <a:r>
              <a:rPr lang="x-none" sz="800" baseline="0" noProof="0" dirty="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9" y="1618488"/>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8" y="1653569"/>
            <a:ext cx="5685618"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dirty="0">
                  <a:latin typeface="+mn-lt"/>
                  <a:ea typeface="+mn-ea"/>
                </a:rPr>
                <a:t>Title</a:t>
              </a:r>
            </a:p>
            <a:p>
              <a:r>
                <a:rPr lang="x-none" sz="1200" baseline="0" noProof="0" dirty="0">
                  <a:solidFill>
                    <a:schemeClr val="accent6"/>
                  </a:solidFill>
                  <a:latin typeface="+mn-lt"/>
                  <a:ea typeface="+mn-ea"/>
                </a:rPr>
                <a:t>Unit of measure</a:t>
              </a:r>
            </a:p>
          </p:txBody>
        </p:sp>
      </p:grpSp>
      <p:grpSp>
        <p:nvGrpSpPr>
          <p:cNvPr id="17" name="Sticker" hidden="1"/>
          <p:cNvGrpSpPr/>
          <p:nvPr userDrawn="1"/>
        </p:nvGrpSpPr>
        <p:grpSpPr bwMode="gray">
          <a:xfrm>
            <a:off x="10971635" y="285750"/>
            <a:ext cx="473335" cy="150811"/>
            <a:chOff x="8385789" y="285750"/>
            <a:chExt cx="354986" cy="150811"/>
          </a:xfrm>
        </p:grpSpPr>
        <p:sp>
          <p:nvSpPr>
            <p:cNvPr id="20" name="StickerRectangle"/>
            <p:cNvSpPr>
              <a:spLocks noChangeArrowheads="1"/>
            </p:cNvSpPr>
            <p:nvPr/>
          </p:nvSpPr>
          <p:spPr bwMode="gray">
            <a:xfrm>
              <a:off x="8385789" y="285750"/>
              <a:ext cx="35498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60">
                <a:buClr>
                  <a:schemeClr val="tx2"/>
                </a:buClr>
              </a:pPr>
              <a:r>
                <a:rPr lang="x-none"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grpSp>
        <p:nvGrpSpPr>
          <p:cNvPr id="25" name="LegendBoxes" hidden="1"/>
          <p:cNvGrpSpPr/>
          <p:nvPr userDrawn="1"/>
        </p:nvGrpSpPr>
        <p:grpSpPr bwMode="gray">
          <a:xfrm>
            <a:off x="10760733" y="279400"/>
            <a:ext cx="763755" cy="997467"/>
            <a:chOff x="7835905" y="279400"/>
            <a:chExt cx="763755" cy="997467"/>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30" name="Legend1"/>
            <p:cNvSpPr>
              <a:spLocks noChangeArrowheads="1"/>
            </p:cNvSpPr>
            <p:nvPr/>
          </p:nvSpPr>
          <p:spPr bwMode="gray">
            <a:xfrm>
              <a:off x="8089905" y="27940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1" name="Legend2"/>
            <p:cNvSpPr>
              <a:spLocks noChangeArrowheads="1"/>
            </p:cNvSpPr>
            <p:nvPr/>
          </p:nvSpPr>
          <p:spPr bwMode="gray">
            <a:xfrm>
              <a:off x="8089905" y="54927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2" name="Legend3"/>
            <p:cNvSpPr>
              <a:spLocks noChangeArrowheads="1"/>
            </p:cNvSpPr>
            <p:nvPr/>
          </p:nvSpPr>
          <p:spPr bwMode="gray">
            <a:xfrm>
              <a:off x="8089905" y="820738"/>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3" name="Legend4"/>
            <p:cNvSpPr>
              <a:spLocks noChangeArrowheads="1"/>
            </p:cNvSpPr>
            <p:nvPr/>
          </p:nvSpPr>
          <p:spPr bwMode="gray">
            <a:xfrm>
              <a:off x="8089905" y="1092201"/>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34" name="LegendLines" hidden="1"/>
          <p:cNvGrpSpPr/>
          <p:nvPr userDrawn="1"/>
        </p:nvGrpSpPr>
        <p:grpSpPr bwMode="gray">
          <a:xfrm>
            <a:off x="10452758" y="279400"/>
            <a:ext cx="1071730" cy="730767"/>
            <a:chOff x="7540629" y="279400"/>
            <a:chExt cx="1071730" cy="730767"/>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8" name="Legend1"/>
            <p:cNvSpPr>
              <a:spLocks noChangeArrowheads="1"/>
            </p:cNvSpPr>
            <p:nvPr/>
          </p:nvSpPr>
          <p:spPr bwMode="gray">
            <a:xfrm>
              <a:off x="8102604" y="2794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9" name="Legend2"/>
            <p:cNvSpPr>
              <a:spLocks noChangeArrowheads="1"/>
            </p:cNvSpPr>
            <p:nvPr/>
          </p:nvSpPr>
          <p:spPr bwMode="gray">
            <a:xfrm>
              <a:off x="8102604" y="5461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0" name="Legend3"/>
            <p:cNvSpPr>
              <a:spLocks noChangeArrowheads="1"/>
            </p:cNvSpPr>
            <p:nvPr/>
          </p:nvSpPr>
          <p:spPr bwMode="gray">
            <a:xfrm>
              <a:off x="8102604" y="825501"/>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41" name="LegendMoons" hidden="1"/>
          <p:cNvGrpSpPr/>
          <p:nvPr userDrawn="1"/>
        </p:nvGrpSpPr>
        <p:grpSpPr bwMode="gray">
          <a:xfrm>
            <a:off x="10694058" y="279400"/>
            <a:ext cx="830430" cy="1306516"/>
            <a:chOff x="7769225" y="250825"/>
            <a:chExt cx="830430" cy="1306516"/>
          </a:xfrm>
        </p:grpSpPr>
        <p:grpSp>
          <p:nvGrpSpPr>
            <p:cNvPr id="42" name="MoonLegend1"/>
            <p:cNvGrpSpPr>
              <a:grpSpLocks noChangeAspect="1"/>
            </p:cNvGrpSpPr>
            <p:nvPr>
              <p:custDataLst>
                <p:tags r:id="rId24"/>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37"/>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61" name="Arc 39"/>
              <p:cNvSpPr>
                <a:spLocks noChangeAspect="1"/>
              </p:cNvSpPr>
              <p:nvPr>
                <p:custDataLst>
                  <p:tags r:id="rId38"/>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3" name="MoonLegend2"/>
            <p:cNvGrpSpPr>
              <a:grpSpLocks noChangeAspect="1"/>
            </p:cNvGrpSpPr>
            <p:nvPr>
              <p:custDataLst>
                <p:tags r:id="rId25"/>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35"/>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9" name="Arc 42"/>
              <p:cNvSpPr>
                <a:spLocks noChangeAspect="1"/>
              </p:cNvSpPr>
              <p:nvPr>
                <p:custDataLst>
                  <p:tags r:id="rId36"/>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4" name="MoonLegend4"/>
            <p:cNvGrpSpPr>
              <a:grpSpLocks noChangeAspect="1"/>
            </p:cNvGrpSpPr>
            <p:nvPr>
              <p:custDataLst>
                <p:tags r:id="rId26"/>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33"/>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7" name="Arc 48"/>
              <p:cNvSpPr>
                <a:spLocks noChangeAspect="1"/>
              </p:cNvSpPr>
              <p:nvPr>
                <p:custDataLst>
                  <p:tags r:id="rId34"/>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5" name="MoonLegend5"/>
            <p:cNvGrpSpPr>
              <a:grpSpLocks noChangeAspect="1"/>
            </p:cNvGrpSpPr>
            <p:nvPr>
              <p:custDataLst>
                <p:tags r:id="rId27"/>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31"/>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5" name="Oval 51"/>
              <p:cNvSpPr>
                <a:spLocks noChangeAspect="1" noChangeArrowheads="1"/>
              </p:cNvSpPr>
              <p:nvPr>
                <p:custDataLst>
                  <p:tags r:id="rId32"/>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6" name="MoonLegend3"/>
            <p:cNvGrpSpPr>
              <a:grpSpLocks noChangeAspect="1"/>
            </p:cNvGrpSpPr>
            <p:nvPr>
              <p:custDataLst>
                <p:tags r:id="rId28"/>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29"/>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3" name="Arc 48"/>
              <p:cNvSpPr>
                <a:spLocks noChangeAspect="1"/>
              </p:cNvSpPr>
              <p:nvPr>
                <p:custDataLst>
                  <p:tags r:id="rId30"/>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47" name="Legend1"/>
            <p:cNvSpPr>
              <a:spLocks noChangeArrowheads="1"/>
            </p:cNvSpPr>
            <p:nvPr/>
          </p:nvSpPr>
          <p:spPr bwMode="gray">
            <a:xfrm>
              <a:off x="8089900" y="2635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8" name="Legend2"/>
            <p:cNvSpPr>
              <a:spLocks noChangeArrowheads="1"/>
            </p:cNvSpPr>
            <p:nvPr/>
          </p:nvSpPr>
          <p:spPr bwMode="gray">
            <a:xfrm>
              <a:off x="8089900" y="5381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9" name="Legend3"/>
            <p:cNvSpPr>
              <a:spLocks noChangeArrowheads="1"/>
            </p:cNvSpPr>
            <p:nvPr/>
          </p:nvSpPr>
          <p:spPr bwMode="gray">
            <a:xfrm>
              <a:off x="8089900" y="8128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0" name="Legend4"/>
            <p:cNvSpPr>
              <a:spLocks noChangeArrowheads="1"/>
            </p:cNvSpPr>
            <p:nvPr/>
          </p:nvSpPr>
          <p:spPr bwMode="gray">
            <a:xfrm>
              <a:off x="8089900" y="10842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1" name="Legend5"/>
            <p:cNvSpPr>
              <a:spLocks noChangeArrowheads="1"/>
            </p:cNvSpPr>
            <p:nvPr/>
          </p:nvSpPr>
          <p:spPr bwMode="gray">
            <a:xfrm>
              <a:off x="8089900" y="13604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3798029740"/>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60" rtl="0" eaLnBrk="1" fontAlgn="base" hangingPunct="1">
        <a:spcBef>
          <a:spcPts val="600"/>
        </a:spcBef>
        <a:spcAft>
          <a:spcPts val="600"/>
        </a:spcAft>
        <a:buClr>
          <a:schemeClr val="tx2"/>
        </a:buClr>
        <a:buSzPct val="100000"/>
        <a:defRPr lang="x-none" sz="1600" b="1" baseline="0">
          <a:solidFill>
            <a:schemeClr val="tx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solidFill>
          <a:latin typeface="+mn-lt"/>
        </a:defRPr>
      </a:lvl2pPr>
      <a:lvl3pPr marL="168275" indent="-168275" algn="l" defTabSz="1193860" rtl="0" eaLnBrk="1" fontAlgn="base" hangingPunct="1">
        <a:spcBef>
          <a:spcPct val="0"/>
        </a:spcBef>
        <a:spcAft>
          <a:spcPts val="600"/>
        </a:spcAft>
        <a:buClrTx/>
        <a:buSzPct val="100000"/>
        <a:buFont typeface="Arial" panose="020B0604020202020204" pitchFamily="34" charset="0"/>
        <a:buChar char="•"/>
        <a:defRPr lang="x-none" sz="1600" baseline="0">
          <a:solidFill>
            <a:schemeClr val="accent6"/>
          </a:solidFill>
          <a:latin typeface="+mn-lt"/>
        </a:defRPr>
      </a:lvl3pPr>
      <a:lvl4pPr marL="350838" indent="-182563" algn="l" defTabSz="1193860" rtl="0" eaLnBrk="1" fontAlgn="base" hangingPunct="1">
        <a:spcBef>
          <a:spcPct val="0"/>
        </a:spcBef>
        <a:spcAft>
          <a:spcPts val="600"/>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38" indent="-228600" algn="l" defTabSz="1193860" rtl="0" eaLnBrk="1" fontAlgn="base" hangingPunct="1">
        <a:spcBef>
          <a:spcPct val="0"/>
        </a:spcBef>
        <a:spcAft>
          <a:spcPts val="600"/>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61" rtl="0" eaLnBrk="1" latinLnBrk="0" hangingPunct="1">
        <a:defRPr lang="x-none" sz="2400" kern="1200">
          <a:solidFill>
            <a:schemeClr val="tx1"/>
          </a:solidFill>
          <a:latin typeface="+mn-lt"/>
          <a:ea typeface="+mn-ea"/>
          <a:cs typeface="+mn-cs"/>
        </a:defRPr>
      </a:lvl1pPr>
      <a:lvl2pPr marL="609630" algn="l" defTabSz="1219261" rtl="0" eaLnBrk="1" latinLnBrk="0" hangingPunct="1">
        <a:defRPr lang="x-none" sz="2400" kern="1200">
          <a:solidFill>
            <a:schemeClr val="tx1"/>
          </a:solidFill>
          <a:latin typeface="+mn-lt"/>
          <a:ea typeface="+mn-ea"/>
          <a:cs typeface="+mn-cs"/>
        </a:defRPr>
      </a:lvl2pPr>
      <a:lvl3pPr marL="1219261" algn="l" defTabSz="1219261" rtl="0" eaLnBrk="1" latinLnBrk="0" hangingPunct="1">
        <a:defRPr lang="x-none" sz="2400" kern="1200">
          <a:solidFill>
            <a:schemeClr val="tx1"/>
          </a:solidFill>
          <a:latin typeface="+mn-lt"/>
          <a:ea typeface="+mn-ea"/>
          <a:cs typeface="+mn-cs"/>
        </a:defRPr>
      </a:lvl3pPr>
      <a:lvl4pPr marL="1828891" algn="l" defTabSz="1219261" rtl="0" eaLnBrk="1" latinLnBrk="0" hangingPunct="1">
        <a:defRPr lang="x-none" sz="2400" kern="1200">
          <a:solidFill>
            <a:schemeClr val="tx1"/>
          </a:solidFill>
          <a:latin typeface="+mn-lt"/>
          <a:ea typeface="+mn-ea"/>
          <a:cs typeface="+mn-cs"/>
        </a:defRPr>
      </a:lvl4pPr>
      <a:lvl5pPr marL="2438522" algn="l" defTabSz="1219261" rtl="0" eaLnBrk="1" latinLnBrk="0" hangingPunct="1">
        <a:defRPr lang="x-none" sz="2400" kern="1200">
          <a:solidFill>
            <a:schemeClr val="tx1"/>
          </a:solidFill>
          <a:latin typeface="+mn-lt"/>
          <a:ea typeface="+mn-ea"/>
          <a:cs typeface="+mn-cs"/>
        </a:defRPr>
      </a:lvl5pPr>
      <a:lvl6pPr marL="3048152" algn="l" defTabSz="1219261" rtl="0" eaLnBrk="1" latinLnBrk="0" hangingPunct="1">
        <a:defRPr lang="x-none" sz="2400" kern="1200">
          <a:solidFill>
            <a:schemeClr val="tx1"/>
          </a:solidFill>
          <a:latin typeface="+mn-lt"/>
          <a:ea typeface="+mn-ea"/>
          <a:cs typeface="+mn-cs"/>
        </a:defRPr>
      </a:lvl6pPr>
      <a:lvl7pPr marL="3657783" algn="l" defTabSz="1219261" rtl="0" eaLnBrk="1" latinLnBrk="0" hangingPunct="1">
        <a:defRPr lang="x-none" sz="2400" kern="1200">
          <a:solidFill>
            <a:schemeClr val="tx1"/>
          </a:solidFill>
          <a:latin typeface="+mn-lt"/>
          <a:ea typeface="+mn-ea"/>
          <a:cs typeface="+mn-cs"/>
        </a:defRPr>
      </a:lvl7pPr>
      <a:lvl8pPr marL="4267413" algn="l" defTabSz="1219261" rtl="0" eaLnBrk="1" latinLnBrk="0" hangingPunct="1">
        <a:defRPr lang="x-none" sz="2400" kern="1200">
          <a:solidFill>
            <a:schemeClr val="tx1"/>
          </a:solidFill>
          <a:latin typeface="+mn-lt"/>
          <a:ea typeface="+mn-ea"/>
          <a:cs typeface="+mn-cs"/>
        </a:defRPr>
      </a:lvl8pPr>
      <a:lvl9pPr marL="4877044" algn="l" defTabSz="1219261" rtl="0" eaLnBrk="1" latinLnBrk="0" hangingPunct="1">
        <a:defRPr lang="x-none"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17">
          <p15:clr>
            <a:srgbClr val="F26B43"/>
          </p15:clr>
        </p15:guide>
        <p15:guide id="2" pos="298">
          <p15:clr>
            <a:srgbClr val="F26B43"/>
          </p15:clr>
        </p15:guide>
        <p15:guide id="4" pos="7259">
          <p15:clr>
            <a:srgbClr val="F26B43"/>
          </p15:clr>
        </p15:guide>
        <p15:guide id="5" pos="5805">
          <p15:clr>
            <a:srgbClr val="F26B43"/>
          </p15:clr>
        </p15:guide>
        <p15:guide id="6" pos="4231">
          <p15:clr>
            <a:srgbClr val="F26B43"/>
          </p15:clr>
        </p15:guide>
        <p15:guide id="8" pos="2656">
          <p15:clr>
            <a:srgbClr val="F26B43"/>
          </p15:clr>
        </p15:guide>
        <p15:guide id="9" orient="horz" pos="1020">
          <p15:clr>
            <a:srgbClr val="F26B43"/>
          </p15:clr>
        </p15:guide>
        <p15:guide id="10" orient="horz" pos="597">
          <p15:clr>
            <a:srgbClr val="F26B43"/>
          </p15:clr>
        </p15:guide>
        <p15:guide id="11" orient="horz" pos="348">
          <p15:clr>
            <a:srgbClr val="F26B43"/>
          </p15:clr>
        </p15:guide>
        <p15:guide id="13" orient="horz" pos="3756">
          <p15:clr>
            <a:srgbClr val="F26B43"/>
          </p15:clr>
        </p15:guide>
        <p15:guide id="14" orient="horz" pos="410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6"/>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721946" name="think-cell Slide" r:id="rId43" imgW="270" imgH="270" progId="TCLayout.ActiveDocument.1">
                  <p:embed/>
                </p:oleObj>
              </mc:Choice>
              <mc:Fallback>
                <p:oleObj name="think-cell Slide" r:id="rId43" imgW="270" imgH="270" progId="TCLayout.ActiveDocument.1">
                  <p:embed/>
                  <p:pic>
                    <p:nvPicPr>
                      <p:cNvPr id="2" name="Object 1" hidden="1"/>
                      <p:cNvPicPr/>
                      <p:nvPr/>
                    </p:nvPicPr>
                    <p:blipFill>
                      <a:blip r:embed="rId44"/>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27"/>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909401" y="1940656"/>
            <a:ext cx="1893147"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599" baseline="0" noProof="0" dirty="0">
                <a:solidFill>
                  <a:schemeClr val="accent6"/>
                </a:solidFill>
                <a:latin typeface="+mn-lt"/>
                <a:ea typeface="+mn-ea"/>
              </a:rPr>
              <a:t>Last Modified 11/30/2018 6:36 PM India Standard Time</a:t>
            </a:r>
            <a:endParaRPr lang="x-none" sz="599" baseline="0" noProof="0">
              <a:solidFill>
                <a:schemeClr val="accent6"/>
              </a:solidFill>
              <a:latin typeface="+mn-lt"/>
              <a:ea typeface="+mn-ea"/>
            </a:endParaRPr>
          </a:p>
        </p:txBody>
      </p:sp>
      <p:sp>
        <p:nvSpPr>
          <p:cNvPr id="1035" name="Printed" hidden="1"/>
          <p:cNvSpPr txBox="1">
            <a:spLocks noChangeArrowheads="1"/>
          </p:cNvSpPr>
          <p:nvPr/>
        </p:nvSpPr>
        <p:spPr bwMode="gray">
          <a:xfrm rot="5400000">
            <a:off x="11733346" y="4114483"/>
            <a:ext cx="24526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599" baseline="0" noProof="0">
                <a:solidFill>
                  <a:schemeClr val="accent6"/>
                </a:solidFill>
                <a:latin typeface="+mn-lt"/>
                <a:ea typeface="+mn-ea"/>
              </a:rPr>
              <a:t>Printed</a:t>
            </a:r>
          </a:p>
        </p:txBody>
      </p:sp>
      <p:sp>
        <p:nvSpPr>
          <p:cNvPr id="10" name="1. On-page tracker" hidden="1"/>
          <p:cNvSpPr>
            <a:spLocks noChangeArrowheads="1"/>
          </p:cNvSpPr>
          <p:nvPr userDrawn="1"/>
        </p:nvSpPr>
        <p:spPr bwMode="gray">
          <a:xfrm>
            <a:off x="475490"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4"/>
            <a:ext cx="1104900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00" baseline="0" noProof="0">
                <a:solidFill>
                  <a:schemeClr val="accent6"/>
                </a:solidFill>
                <a:latin typeface="+mn-lt"/>
                <a:ea typeface="+mn-ea"/>
              </a:rPr>
              <a:t>Unit of measure</a:t>
            </a:r>
          </a:p>
        </p:txBody>
      </p:sp>
      <p:sp>
        <p:nvSpPr>
          <p:cNvPr id="13" name="4. Footnote" hidden="1"/>
          <p:cNvSpPr txBox="1">
            <a:spLocks noChangeArrowheads="1"/>
          </p:cNvSpPr>
          <p:nvPr/>
        </p:nvSpPr>
        <p:spPr bwMode="gray">
          <a:xfrm>
            <a:off x="475488" y="6301183"/>
            <a:ext cx="11049001"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3" indent="-85723">
              <a:defRPr lang="x-none"/>
            </a:pPr>
            <a:r>
              <a:rPr lang="x-none" sz="800" baseline="0" noProof="0">
                <a:solidFill>
                  <a:schemeClr val="accent6"/>
                </a:solidFill>
                <a:latin typeface="+mn-lt"/>
                <a:ea typeface="+mn-ea"/>
              </a:rPr>
              <a:t>1 Footnote</a:t>
            </a:r>
          </a:p>
        </p:txBody>
      </p:sp>
      <p:sp>
        <p:nvSpPr>
          <p:cNvPr id="14" name="5. Source" hidden="1"/>
          <p:cNvSpPr>
            <a:spLocks noChangeArrowheads="1"/>
          </p:cNvSpPr>
          <p:nvPr/>
        </p:nvSpPr>
        <p:spPr bwMode="gray">
          <a:xfrm>
            <a:off x="475488" y="6507559"/>
            <a:ext cx="966197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695" indent="-493695" defTabSz="1193816">
              <a:tabLst/>
            </a:pPr>
            <a:r>
              <a:rPr lang="x-none" sz="800" baseline="0" noProof="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8" y="1618489"/>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9" y="1653570"/>
            <a:ext cx="5685617"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a:latin typeface="+mn-lt"/>
                  <a:ea typeface="+mn-ea"/>
                </a:rPr>
                <a:t>Title</a:t>
              </a:r>
            </a:p>
            <a:p>
              <a:r>
                <a:rPr lang="x-none" sz="1201" baseline="0" noProof="0">
                  <a:solidFill>
                    <a:schemeClr val="accent6"/>
                  </a:solidFill>
                  <a:latin typeface="+mn-lt"/>
                  <a:ea typeface="+mn-ea"/>
                </a:rPr>
                <a:t>Unit of measure</a:t>
              </a:r>
            </a:p>
          </p:txBody>
        </p:sp>
      </p:grpSp>
      <p:grpSp>
        <p:nvGrpSpPr>
          <p:cNvPr id="17" name="Sticker" hidden="1"/>
          <p:cNvGrpSpPr/>
          <p:nvPr userDrawn="1"/>
        </p:nvGrpSpPr>
        <p:grpSpPr bwMode="gray">
          <a:xfrm>
            <a:off x="10971632" y="285751"/>
            <a:ext cx="473335" cy="150811"/>
            <a:chOff x="8385789" y="285750"/>
            <a:chExt cx="354986" cy="150812"/>
          </a:xfrm>
        </p:grpSpPr>
        <p:sp>
          <p:nvSpPr>
            <p:cNvPr id="20" name="StickerRectangle"/>
            <p:cNvSpPr>
              <a:spLocks noChangeArrowheads="1"/>
            </p:cNvSpPr>
            <p:nvPr/>
          </p:nvSpPr>
          <p:spPr bwMode="gray">
            <a:xfrm>
              <a:off x="8385789" y="285750"/>
              <a:ext cx="354986" cy="15081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16">
                <a:buClr>
                  <a:schemeClr val="tx2"/>
                </a:buClr>
              </a:pPr>
              <a:r>
                <a:rPr lang="x-none" sz="800" baseline="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2"/>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2"/>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grpSp>
        <p:nvGrpSpPr>
          <p:cNvPr id="25" name="LegendBoxes" hidden="1"/>
          <p:cNvGrpSpPr/>
          <p:nvPr userDrawn="1"/>
        </p:nvGrpSpPr>
        <p:grpSpPr bwMode="gray">
          <a:xfrm>
            <a:off x="10760738" y="279401"/>
            <a:ext cx="763754" cy="997595"/>
            <a:chOff x="7835905" y="279400"/>
            <a:chExt cx="763753" cy="997595"/>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30" name="Legend1"/>
            <p:cNvSpPr>
              <a:spLocks noChangeArrowheads="1"/>
            </p:cNvSpPr>
            <p:nvPr/>
          </p:nvSpPr>
          <p:spPr bwMode="gray">
            <a:xfrm>
              <a:off x="8089904" y="279400"/>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1" name="Legend2"/>
            <p:cNvSpPr>
              <a:spLocks noChangeArrowheads="1"/>
            </p:cNvSpPr>
            <p:nvPr/>
          </p:nvSpPr>
          <p:spPr bwMode="gray">
            <a:xfrm>
              <a:off x="8089904" y="54927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2" name="Legend3"/>
            <p:cNvSpPr>
              <a:spLocks noChangeArrowheads="1"/>
            </p:cNvSpPr>
            <p:nvPr/>
          </p:nvSpPr>
          <p:spPr bwMode="gray">
            <a:xfrm>
              <a:off x="8089904" y="820738"/>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3" name="Legend4"/>
            <p:cNvSpPr>
              <a:spLocks noChangeArrowheads="1"/>
            </p:cNvSpPr>
            <p:nvPr/>
          </p:nvSpPr>
          <p:spPr bwMode="gray">
            <a:xfrm>
              <a:off x="8089904" y="1092201"/>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grpSp>
        <p:nvGrpSpPr>
          <p:cNvPr id="34" name="LegendLines" hidden="1"/>
          <p:cNvGrpSpPr/>
          <p:nvPr userDrawn="1"/>
        </p:nvGrpSpPr>
        <p:grpSpPr bwMode="gray">
          <a:xfrm>
            <a:off x="10452762" y="279400"/>
            <a:ext cx="1071730" cy="730895"/>
            <a:chOff x="7540629" y="279400"/>
            <a:chExt cx="1071729" cy="730895"/>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8" name="Legend1"/>
            <p:cNvSpPr>
              <a:spLocks noChangeArrowheads="1"/>
            </p:cNvSpPr>
            <p:nvPr/>
          </p:nvSpPr>
          <p:spPr bwMode="gray">
            <a:xfrm>
              <a:off x="8102603" y="279400"/>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9" name="Legend2"/>
            <p:cNvSpPr>
              <a:spLocks noChangeArrowheads="1"/>
            </p:cNvSpPr>
            <p:nvPr/>
          </p:nvSpPr>
          <p:spPr bwMode="gray">
            <a:xfrm>
              <a:off x="8102603" y="546100"/>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0" name="Legend3"/>
            <p:cNvSpPr>
              <a:spLocks noChangeArrowheads="1"/>
            </p:cNvSpPr>
            <p:nvPr/>
          </p:nvSpPr>
          <p:spPr bwMode="gray">
            <a:xfrm>
              <a:off x="8102603" y="825501"/>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grpSp>
        <p:nvGrpSpPr>
          <p:cNvPr id="41" name="LegendMoons" hidden="1"/>
          <p:cNvGrpSpPr/>
          <p:nvPr userDrawn="1"/>
        </p:nvGrpSpPr>
        <p:grpSpPr bwMode="gray">
          <a:xfrm>
            <a:off x="10694061" y="279400"/>
            <a:ext cx="830431" cy="1306516"/>
            <a:chOff x="7769225" y="250825"/>
            <a:chExt cx="830430" cy="1306516"/>
          </a:xfrm>
        </p:grpSpPr>
        <p:grpSp>
          <p:nvGrpSpPr>
            <p:cNvPr id="42" name="MoonLegend1"/>
            <p:cNvGrpSpPr>
              <a:grpSpLocks noChangeAspect="1"/>
            </p:cNvGrpSpPr>
            <p:nvPr>
              <p:custDataLst>
                <p:tags r:id="rId28"/>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41"/>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61" name="Arc 39"/>
              <p:cNvSpPr>
                <a:spLocks noChangeAspect="1"/>
              </p:cNvSpPr>
              <p:nvPr>
                <p:custDataLst>
                  <p:tags r:id="rId42"/>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3" name="MoonLegend2"/>
            <p:cNvGrpSpPr>
              <a:grpSpLocks noChangeAspect="1"/>
            </p:cNvGrpSpPr>
            <p:nvPr>
              <p:custDataLst>
                <p:tags r:id="rId29"/>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39"/>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9" name="Arc 42"/>
              <p:cNvSpPr>
                <a:spLocks noChangeAspect="1"/>
              </p:cNvSpPr>
              <p:nvPr>
                <p:custDataLst>
                  <p:tags r:id="rId40"/>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4" name="MoonLegend4"/>
            <p:cNvGrpSpPr>
              <a:grpSpLocks noChangeAspect="1"/>
            </p:cNvGrpSpPr>
            <p:nvPr>
              <p:custDataLst>
                <p:tags r:id="rId30"/>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37"/>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7" name="Arc 48"/>
              <p:cNvSpPr>
                <a:spLocks noChangeAspect="1"/>
              </p:cNvSpPr>
              <p:nvPr>
                <p:custDataLst>
                  <p:tags r:id="rId38"/>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5" name="MoonLegend5"/>
            <p:cNvGrpSpPr>
              <a:grpSpLocks noChangeAspect="1"/>
            </p:cNvGrpSpPr>
            <p:nvPr>
              <p:custDataLst>
                <p:tags r:id="rId31"/>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35"/>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5" name="Oval 51"/>
              <p:cNvSpPr>
                <a:spLocks noChangeAspect="1" noChangeArrowheads="1"/>
              </p:cNvSpPr>
              <p:nvPr>
                <p:custDataLst>
                  <p:tags r:id="rId36"/>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6" name="MoonLegend3"/>
            <p:cNvGrpSpPr>
              <a:grpSpLocks noChangeAspect="1"/>
            </p:cNvGrpSpPr>
            <p:nvPr>
              <p:custDataLst>
                <p:tags r:id="rId32"/>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33"/>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3" name="Arc 48"/>
              <p:cNvSpPr>
                <a:spLocks noChangeAspect="1"/>
              </p:cNvSpPr>
              <p:nvPr>
                <p:custDataLst>
                  <p:tags r:id="rId34"/>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sp>
          <p:nvSpPr>
            <p:cNvPr id="47" name="Legend1"/>
            <p:cNvSpPr>
              <a:spLocks noChangeArrowheads="1"/>
            </p:cNvSpPr>
            <p:nvPr/>
          </p:nvSpPr>
          <p:spPr bwMode="gray">
            <a:xfrm>
              <a:off x="8089899" y="26352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8" name="Legend2"/>
            <p:cNvSpPr>
              <a:spLocks noChangeArrowheads="1"/>
            </p:cNvSpPr>
            <p:nvPr/>
          </p:nvSpPr>
          <p:spPr bwMode="gray">
            <a:xfrm>
              <a:off x="8089901" y="538163"/>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9" name="Legend3"/>
            <p:cNvSpPr>
              <a:spLocks noChangeArrowheads="1"/>
            </p:cNvSpPr>
            <p:nvPr/>
          </p:nvSpPr>
          <p:spPr bwMode="gray">
            <a:xfrm>
              <a:off x="8089899" y="812802"/>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50" name="Legend4"/>
            <p:cNvSpPr>
              <a:spLocks noChangeArrowheads="1"/>
            </p:cNvSpPr>
            <p:nvPr/>
          </p:nvSpPr>
          <p:spPr bwMode="gray">
            <a:xfrm>
              <a:off x="8089899" y="108426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51" name="Legend5"/>
            <p:cNvSpPr>
              <a:spLocks noChangeArrowheads="1"/>
            </p:cNvSpPr>
            <p:nvPr/>
          </p:nvSpPr>
          <p:spPr bwMode="gray">
            <a:xfrm>
              <a:off x="8089899" y="1360490"/>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344108754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7" r:id="rId23"/>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16" rtl="0" eaLnBrk="1" fontAlgn="base" hangingPunct="1">
        <a:spcBef>
          <a:spcPct val="0"/>
        </a:spcBef>
        <a:spcAft>
          <a:spcPct val="0"/>
        </a:spcAft>
        <a:tabLst>
          <a:tab pos="359837" algn="l"/>
        </a:tabLst>
        <a:defRPr lang="x-none" sz="2600" b="0" baseline="0">
          <a:solidFill>
            <a:schemeClr val="tx1"/>
          </a:solidFill>
          <a:latin typeface="+mj-lt"/>
          <a:ea typeface="+mj-ea"/>
          <a:cs typeface="+mj-cs"/>
        </a:defRPr>
      </a:lvl1pPr>
      <a:lvl2pPr algn="l" defTabSz="1193816" rtl="0" eaLnBrk="1" fontAlgn="base" hangingPunct="1">
        <a:spcBef>
          <a:spcPct val="0"/>
        </a:spcBef>
        <a:spcAft>
          <a:spcPct val="0"/>
        </a:spcAft>
        <a:defRPr lang="x-none" sz="2533" b="1">
          <a:solidFill>
            <a:schemeClr val="tx2"/>
          </a:solidFill>
          <a:latin typeface="Arial" charset="0"/>
        </a:defRPr>
      </a:lvl2pPr>
      <a:lvl3pPr algn="l" defTabSz="1193816" rtl="0" eaLnBrk="1" fontAlgn="base" hangingPunct="1">
        <a:spcBef>
          <a:spcPct val="0"/>
        </a:spcBef>
        <a:spcAft>
          <a:spcPct val="0"/>
        </a:spcAft>
        <a:defRPr lang="x-none" sz="2533" b="1">
          <a:solidFill>
            <a:schemeClr val="tx2"/>
          </a:solidFill>
          <a:latin typeface="Arial" charset="0"/>
        </a:defRPr>
      </a:lvl3pPr>
      <a:lvl4pPr algn="l" defTabSz="1193816" rtl="0" eaLnBrk="1" fontAlgn="base" hangingPunct="1">
        <a:spcBef>
          <a:spcPct val="0"/>
        </a:spcBef>
        <a:spcAft>
          <a:spcPct val="0"/>
        </a:spcAft>
        <a:defRPr lang="x-none" sz="2533" b="1">
          <a:solidFill>
            <a:schemeClr val="tx2"/>
          </a:solidFill>
          <a:latin typeface="Arial" charset="0"/>
        </a:defRPr>
      </a:lvl4pPr>
      <a:lvl5pPr algn="l" defTabSz="1193816" rtl="0" eaLnBrk="1" fontAlgn="base" hangingPunct="1">
        <a:spcBef>
          <a:spcPct val="0"/>
        </a:spcBef>
        <a:spcAft>
          <a:spcPct val="0"/>
        </a:spcAft>
        <a:defRPr lang="x-none" sz="2533" b="1">
          <a:solidFill>
            <a:schemeClr val="tx2"/>
          </a:solidFill>
          <a:latin typeface="Arial" charset="0"/>
        </a:defRPr>
      </a:lvl5pPr>
      <a:lvl6pPr marL="609608" algn="l" defTabSz="1193816" rtl="0" eaLnBrk="1" fontAlgn="base" hangingPunct="1">
        <a:spcBef>
          <a:spcPct val="0"/>
        </a:spcBef>
        <a:spcAft>
          <a:spcPct val="0"/>
        </a:spcAft>
        <a:defRPr lang="x-none" sz="2533" b="1">
          <a:solidFill>
            <a:schemeClr val="tx2"/>
          </a:solidFill>
          <a:latin typeface="Arial" charset="0"/>
        </a:defRPr>
      </a:lvl6pPr>
      <a:lvl7pPr marL="1219217" algn="l" defTabSz="1193816" rtl="0" eaLnBrk="1" fontAlgn="base" hangingPunct="1">
        <a:spcBef>
          <a:spcPct val="0"/>
        </a:spcBef>
        <a:spcAft>
          <a:spcPct val="0"/>
        </a:spcAft>
        <a:defRPr lang="x-none" sz="2533" b="1">
          <a:solidFill>
            <a:schemeClr val="tx2"/>
          </a:solidFill>
          <a:latin typeface="Arial" charset="0"/>
        </a:defRPr>
      </a:lvl7pPr>
      <a:lvl8pPr marL="1828825" algn="l" defTabSz="1193816" rtl="0" eaLnBrk="1" fontAlgn="base" hangingPunct="1">
        <a:spcBef>
          <a:spcPct val="0"/>
        </a:spcBef>
        <a:spcAft>
          <a:spcPct val="0"/>
        </a:spcAft>
        <a:defRPr lang="x-none" sz="2533" b="1">
          <a:solidFill>
            <a:schemeClr val="tx2"/>
          </a:solidFill>
          <a:latin typeface="Arial" charset="0"/>
        </a:defRPr>
      </a:lvl8pPr>
      <a:lvl9pPr marL="2438433" algn="l" defTabSz="1193816"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16" rtl="0" eaLnBrk="1" fontAlgn="base" hangingPunct="1">
        <a:spcBef>
          <a:spcPts val="599"/>
        </a:spcBef>
        <a:spcAft>
          <a:spcPts val="599"/>
        </a:spcAft>
        <a:buClr>
          <a:schemeClr val="tx2"/>
        </a:buClr>
        <a:buSzPct val="100000"/>
        <a:defRPr lang="x-none" sz="1600" b="1" baseline="0">
          <a:solidFill>
            <a:schemeClr val="tx1"/>
          </a:solidFill>
          <a:latin typeface="+mn-lt"/>
          <a:ea typeface="+mn-ea"/>
          <a:cs typeface="+mn-cs"/>
        </a:defRPr>
      </a:lvl1pPr>
      <a:lvl2pPr marL="2115" indent="0" algn="l" defTabSz="1193816" rtl="0" eaLnBrk="1" fontAlgn="base" hangingPunct="1">
        <a:spcBef>
          <a:spcPts val="599"/>
        </a:spcBef>
        <a:spcAft>
          <a:spcPts val="599"/>
        </a:spcAft>
        <a:buClr>
          <a:schemeClr val="tx2"/>
        </a:buClr>
        <a:buSzPct val="125000"/>
        <a:buFontTx/>
        <a:buNone/>
        <a:defRPr lang="x-none" sz="1600" b="0" baseline="0">
          <a:solidFill>
            <a:schemeClr val="accent6"/>
          </a:solidFill>
          <a:latin typeface="+mn-lt"/>
        </a:defRPr>
      </a:lvl2pPr>
      <a:lvl3pPr marL="168269" indent="-168269" algn="l" defTabSz="1193816" rtl="0" eaLnBrk="1" fontAlgn="base" hangingPunct="1">
        <a:spcBef>
          <a:spcPct val="0"/>
        </a:spcBef>
        <a:spcAft>
          <a:spcPts val="599"/>
        </a:spcAft>
        <a:buClrTx/>
        <a:buSzPct val="100000"/>
        <a:buFont typeface="Arial" panose="020B0604020202020204" pitchFamily="34" charset="0"/>
        <a:buChar char="•"/>
        <a:defRPr lang="x-none" sz="1600" baseline="0">
          <a:solidFill>
            <a:schemeClr val="accent6"/>
          </a:solidFill>
          <a:latin typeface="+mn-lt"/>
        </a:defRPr>
      </a:lvl3pPr>
      <a:lvl4pPr marL="350825" indent="-182556" algn="l" defTabSz="1193816" rtl="0" eaLnBrk="1" fontAlgn="base" hangingPunct="1">
        <a:spcBef>
          <a:spcPct val="0"/>
        </a:spcBef>
        <a:spcAft>
          <a:spcPts val="599"/>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16" indent="-228592" algn="l" defTabSz="1193816" rtl="0" eaLnBrk="1" fontAlgn="base" hangingPunct="1">
        <a:spcBef>
          <a:spcPct val="0"/>
        </a:spcBef>
        <a:spcAft>
          <a:spcPts val="599"/>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17" rtl="0" eaLnBrk="1" latinLnBrk="0" hangingPunct="1">
        <a:defRPr lang="x-none" sz="2399" kern="1200">
          <a:solidFill>
            <a:schemeClr val="tx1"/>
          </a:solidFill>
          <a:latin typeface="+mn-lt"/>
          <a:ea typeface="+mn-ea"/>
          <a:cs typeface="+mn-cs"/>
        </a:defRPr>
      </a:lvl1pPr>
      <a:lvl2pPr marL="609608" algn="l" defTabSz="1219217" rtl="0" eaLnBrk="1" latinLnBrk="0" hangingPunct="1">
        <a:defRPr lang="x-none" sz="2399" kern="1200">
          <a:solidFill>
            <a:schemeClr val="tx1"/>
          </a:solidFill>
          <a:latin typeface="+mn-lt"/>
          <a:ea typeface="+mn-ea"/>
          <a:cs typeface="+mn-cs"/>
        </a:defRPr>
      </a:lvl2pPr>
      <a:lvl3pPr marL="1219217" algn="l" defTabSz="1219217" rtl="0" eaLnBrk="1" latinLnBrk="0" hangingPunct="1">
        <a:defRPr lang="x-none" sz="2399" kern="1200">
          <a:solidFill>
            <a:schemeClr val="tx1"/>
          </a:solidFill>
          <a:latin typeface="+mn-lt"/>
          <a:ea typeface="+mn-ea"/>
          <a:cs typeface="+mn-cs"/>
        </a:defRPr>
      </a:lvl3pPr>
      <a:lvl4pPr marL="1828825" algn="l" defTabSz="1219217" rtl="0" eaLnBrk="1" latinLnBrk="0" hangingPunct="1">
        <a:defRPr lang="x-none" sz="2399" kern="1200">
          <a:solidFill>
            <a:schemeClr val="tx1"/>
          </a:solidFill>
          <a:latin typeface="+mn-lt"/>
          <a:ea typeface="+mn-ea"/>
          <a:cs typeface="+mn-cs"/>
        </a:defRPr>
      </a:lvl4pPr>
      <a:lvl5pPr marL="2438433" algn="l" defTabSz="1219217" rtl="0" eaLnBrk="1" latinLnBrk="0" hangingPunct="1">
        <a:defRPr lang="x-none" sz="2399" kern="1200">
          <a:solidFill>
            <a:schemeClr val="tx1"/>
          </a:solidFill>
          <a:latin typeface="+mn-lt"/>
          <a:ea typeface="+mn-ea"/>
          <a:cs typeface="+mn-cs"/>
        </a:defRPr>
      </a:lvl5pPr>
      <a:lvl6pPr marL="3048040" algn="l" defTabSz="1219217" rtl="0" eaLnBrk="1" latinLnBrk="0" hangingPunct="1">
        <a:defRPr lang="x-none" sz="2399" kern="1200">
          <a:solidFill>
            <a:schemeClr val="tx1"/>
          </a:solidFill>
          <a:latin typeface="+mn-lt"/>
          <a:ea typeface="+mn-ea"/>
          <a:cs typeface="+mn-cs"/>
        </a:defRPr>
      </a:lvl6pPr>
      <a:lvl7pPr marL="3657650" algn="l" defTabSz="1219217" rtl="0" eaLnBrk="1" latinLnBrk="0" hangingPunct="1">
        <a:defRPr lang="x-none" sz="2399" kern="1200">
          <a:solidFill>
            <a:schemeClr val="tx1"/>
          </a:solidFill>
          <a:latin typeface="+mn-lt"/>
          <a:ea typeface="+mn-ea"/>
          <a:cs typeface="+mn-cs"/>
        </a:defRPr>
      </a:lvl7pPr>
      <a:lvl8pPr marL="4267256" algn="l" defTabSz="1219217" rtl="0" eaLnBrk="1" latinLnBrk="0" hangingPunct="1">
        <a:defRPr lang="x-none" sz="2399" kern="1200">
          <a:solidFill>
            <a:schemeClr val="tx1"/>
          </a:solidFill>
          <a:latin typeface="+mn-lt"/>
          <a:ea typeface="+mn-ea"/>
          <a:cs typeface="+mn-cs"/>
        </a:defRPr>
      </a:lvl8pPr>
      <a:lvl9pPr marL="4876866" algn="l" defTabSz="1219217" rtl="0" eaLnBrk="1" latinLnBrk="0" hangingPunct="1">
        <a:defRPr lang="x-none"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5">
          <p15:clr>
            <a:srgbClr val="F26B43"/>
          </p15:clr>
        </p15:guide>
        <p15:guide id="2" pos="298">
          <p15:clr>
            <a:srgbClr val="F26B43"/>
          </p15:clr>
        </p15:guide>
        <p15:guide id="3" pos="1436">
          <p15:clr>
            <a:srgbClr val="F26B43"/>
          </p15:clr>
        </p15:guide>
        <p15:guide id="4" pos="7259">
          <p15:clr>
            <a:srgbClr val="F26B43"/>
          </p15:clr>
        </p15:guide>
        <p15:guide id="5" pos="6044">
          <p15:clr>
            <a:srgbClr val="F26B43"/>
          </p15:clr>
        </p15:guide>
        <p15:guide id="6" pos="4891">
          <p15:clr>
            <a:srgbClr val="F26B43"/>
          </p15:clr>
        </p15:guide>
        <p15:guide id="7" pos="3741">
          <p15:clr>
            <a:srgbClr val="F26B43"/>
          </p15:clr>
        </p15:guide>
        <p15:guide id="8" pos="2587">
          <p15:clr>
            <a:srgbClr val="F26B43"/>
          </p15:clr>
        </p15:guide>
        <p15:guide id="9" orient="horz" pos="1020">
          <p15:clr>
            <a:srgbClr val="F26B43"/>
          </p15:clr>
        </p15:guide>
        <p15:guide id="10" orient="horz" pos="529">
          <p15:clr>
            <a:srgbClr val="F26B43"/>
          </p15:clr>
        </p15:guide>
        <p15:guide id="11" orient="horz" pos="348">
          <p15:clr>
            <a:srgbClr val="F26B43"/>
          </p15:clr>
        </p15:guide>
        <p15:guide id="12" orient="horz" pos="2844">
          <p15:clr>
            <a:srgbClr val="F26B43"/>
          </p15:clr>
        </p15:guide>
        <p15:guide id="13" orient="horz" pos="3756">
          <p15:clr>
            <a:srgbClr val="F26B43"/>
          </p15:clr>
        </p15:guide>
        <p15:guide id="14" orient="horz" pos="410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9"/>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737306" name="think-cell Slide" r:id="rId36" imgW="270" imgH="270" progId="TCLayout.ActiveDocument.1">
                  <p:embed/>
                </p:oleObj>
              </mc:Choice>
              <mc:Fallback>
                <p:oleObj name="think-cell Slide" r:id="rId36" imgW="270" imgH="270" progId="TCLayout.ActiveDocument.1">
                  <p:embed/>
                  <p:pic>
                    <p:nvPicPr>
                      <p:cNvPr id="2" name="Object 1" hidden="1"/>
                      <p:cNvPicPr/>
                      <p:nvPr/>
                    </p:nvPicPr>
                    <p:blipFill>
                      <a:blip r:embed="rId37"/>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20"/>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909401" y="1940656"/>
            <a:ext cx="1893147"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599" baseline="0" noProof="0" dirty="0">
                <a:solidFill>
                  <a:schemeClr val="accent6"/>
                </a:solidFill>
                <a:latin typeface="+mn-lt"/>
                <a:ea typeface="+mn-ea"/>
              </a:rPr>
              <a:t>Last Modified 11/30/2018 6:36 PM India Standard Time</a:t>
            </a:r>
            <a:endParaRPr lang="x-none" sz="599" baseline="0" noProof="0">
              <a:solidFill>
                <a:schemeClr val="accent6"/>
              </a:solidFill>
              <a:latin typeface="+mn-lt"/>
              <a:ea typeface="+mn-ea"/>
            </a:endParaRPr>
          </a:p>
        </p:txBody>
      </p:sp>
      <p:sp>
        <p:nvSpPr>
          <p:cNvPr id="1035" name="Printed" hidden="1"/>
          <p:cNvSpPr txBox="1">
            <a:spLocks noChangeArrowheads="1"/>
          </p:cNvSpPr>
          <p:nvPr/>
        </p:nvSpPr>
        <p:spPr bwMode="gray">
          <a:xfrm rot="5400000">
            <a:off x="11733346" y="4114483"/>
            <a:ext cx="24526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x-none" sz="599" baseline="0" noProof="0">
                <a:solidFill>
                  <a:schemeClr val="accent6"/>
                </a:solidFill>
                <a:latin typeface="+mn-lt"/>
                <a:ea typeface="+mn-ea"/>
              </a:rPr>
              <a:t>Printed</a:t>
            </a:r>
          </a:p>
        </p:txBody>
      </p:sp>
      <p:sp>
        <p:nvSpPr>
          <p:cNvPr id="10" name="1. On-page tracker" hidden="1"/>
          <p:cNvSpPr>
            <a:spLocks noChangeArrowheads="1"/>
          </p:cNvSpPr>
          <p:nvPr userDrawn="1"/>
        </p:nvSpPr>
        <p:spPr bwMode="gray">
          <a:xfrm>
            <a:off x="475490"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4"/>
            <a:ext cx="1104900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x-none" sz="1600" baseline="0" noProof="0">
                <a:solidFill>
                  <a:schemeClr val="accent6"/>
                </a:solidFill>
                <a:latin typeface="+mn-lt"/>
                <a:ea typeface="+mn-ea"/>
              </a:rPr>
              <a:t>Unit of measure</a:t>
            </a:r>
          </a:p>
        </p:txBody>
      </p:sp>
      <p:sp>
        <p:nvSpPr>
          <p:cNvPr id="13" name="4. Footnote" hidden="1"/>
          <p:cNvSpPr txBox="1">
            <a:spLocks noChangeArrowheads="1"/>
          </p:cNvSpPr>
          <p:nvPr/>
        </p:nvSpPr>
        <p:spPr bwMode="gray">
          <a:xfrm>
            <a:off x="475488" y="6301183"/>
            <a:ext cx="11049001"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3" indent="-85723">
              <a:defRPr lang="x-none"/>
            </a:pPr>
            <a:r>
              <a:rPr lang="x-none" sz="800" baseline="0" noProof="0">
                <a:solidFill>
                  <a:schemeClr val="accent6"/>
                </a:solidFill>
                <a:latin typeface="+mn-lt"/>
                <a:ea typeface="+mn-ea"/>
              </a:rPr>
              <a:t>1 Footnote</a:t>
            </a:r>
          </a:p>
        </p:txBody>
      </p:sp>
      <p:sp>
        <p:nvSpPr>
          <p:cNvPr id="14" name="5. Source" hidden="1"/>
          <p:cNvSpPr>
            <a:spLocks noChangeArrowheads="1"/>
          </p:cNvSpPr>
          <p:nvPr/>
        </p:nvSpPr>
        <p:spPr bwMode="gray">
          <a:xfrm>
            <a:off x="475488" y="6507559"/>
            <a:ext cx="9661977"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695" indent="-493695" defTabSz="1193816">
              <a:tabLst/>
            </a:pPr>
            <a:r>
              <a:rPr lang="x-none" sz="800" baseline="0" noProof="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8" y="1618489"/>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9" y="1653570"/>
            <a:ext cx="5685617"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a:latin typeface="+mn-lt"/>
                  <a:ea typeface="+mn-ea"/>
                </a:rPr>
                <a:t>Title</a:t>
              </a:r>
            </a:p>
            <a:p>
              <a:r>
                <a:rPr lang="x-none" sz="1201" baseline="0" noProof="0">
                  <a:solidFill>
                    <a:schemeClr val="accent6"/>
                  </a:solidFill>
                  <a:latin typeface="+mn-lt"/>
                  <a:ea typeface="+mn-ea"/>
                </a:rPr>
                <a:t>Unit of measure</a:t>
              </a:r>
            </a:p>
          </p:txBody>
        </p:sp>
      </p:grpSp>
      <p:grpSp>
        <p:nvGrpSpPr>
          <p:cNvPr id="17" name="Sticker" hidden="1"/>
          <p:cNvGrpSpPr/>
          <p:nvPr userDrawn="1"/>
        </p:nvGrpSpPr>
        <p:grpSpPr bwMode="gray">
          <a:xfrm>
            <a:off x="10971632" y="285751"/>
            <a:ext cx="473335" cy="150811"/>
            <a:chOff x="8385789" y="285750"/>
            <a:chExt cx="354986" cy="150812"/>
          </a:xfrm>
        </p:grpSpPr>
        <p:sp>
          <p:nvSpPr>
            <p:cNvPr id="20" name="StickerRectangle"/>
            <p:cNvSpPr>
              <a:spLocks noChangeArrowheads="1"/>
            </p:cNvSpPr>
            <p:nvPr/>
          </p:nvSpPr>
          <p:spPr bwMode="gray">
            <a:xfrm>
              <a:off x="8385789" y="285750"/>
              <a:ext cx="354986" cy="150812"/>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16">
                <a:buClr>
                  <a:schemeClr val="tx2"/>
                </a:buClr>
              </a:pPr>
              <a:r>
                <a:rPr lang="x-none" sz="800" baseline="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2"/>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2"/>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2"/>
            <a:ext cx="1166410" cy="9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17"/>
            <a:endParaRPr lang="x-none" sz="599" baseline="0">
              <a:solidFill>
                <a:srgbClr val="808080"/>
              </a:solidFill>
              <a:latin typeface="+mn-lt"/>
              <a:ea typeface="+mn-ea"/>
            </a:endParaRPr>
          </a:p>
        </p:txBody>
      </p:sp>
      <p:grpSp>
        <p:nvGrpSpPr>
          <p:cNvPr id="25" name="LegendBoxes" hidden="1"/>
          <p:cNvGrpSpPr/>
          <p:nvPr userDrawn="1"/>
        </p:nvGrpSpPr>
        <p:grpSpPr bwMode="gray">
          <a:xfrm>
            <a:off x="10760738" y="279401"/>
            <a:ext cx="763754" cy="997595"/>
            <a:chOff x="7835905" y="279400"/>
            <a:chExt cx="763753" cy="997595"/>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30" name="Legend1"/>
            <p:cNvSpPr>
              <a:spLocks noChangeArrowheads="1"/>
            </p:cNvSpPr>
            <p:nvPr/>
          </p:nvSpPr>
          <p:spPr bwMode="gray">
            <a:xfrm>
              <a:off x="8089904" y="279400"/>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1" name="Legend2"/>
            <p:cNvSpPr>
              <a:spLocks noChangeArrowheads="1"/>
            </p:cNvSpPr>
            <p:nvPr/>
          </p:nvSpPr>
          <p:spPr bwMode="gray">
            <a:xfrm>
              <a:off x="8089904" y="54927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2" name="Legend3"/>
            <p:cNvSpPr>
              <a:spLocks noChangeArrowheads="1"/>
            </p:cNvSpPr>
            <p:nvPr/>
          </p:nvSpPr>
          <p:spPr bwMode="gray">
            <a:xfrm>
              <a:off x="8089904" y="820738"/>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3" name="Legend4"/>
            <p:cNvSpPr>
              <a:spLocks noChangeArrowheads="1"/>
            </p:cNvSpPr>
            <p:nvPr/>
          </p:nvSpPr>
          <p:spPr bwMode="gray">
            <a:xfrm>
              <a:off x="8089904" y="1092201"/>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grpSp>
        <p:nvGrpSpPr>
          <p:cNvPr id="34" name="LegendLines" hidden="1"/>
          <p:cNvGrpSpPr/>
          <p:nvPr userDrawn="1"/>
        </p:nvGrpSpPr>
        <p:grpSpPr bwMode="gray">
          <a:xfrm>
            <a:off x="10452762" y="279400"/>
            <a:ext cx="1071730" cy="730895"/>
            <a:chOff x="7540629" y="279400"/>
            <a:chExt cx="1071729" cy="730895"/>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1" baseline="0">
                <a:latin typeface="+mn-lt"/>
                <a:ea typeface="+mn-ea"/>
              </a:endParaRPr>
            </a:p>
          </p:txBody>
        </p:sp>
        <p:sp>
          <p:nvSpPr>
            <p:cNvPr id="38" name="Legend1"/>
            <p:cNvSpPr>
              <a:spLocks noChangeArrowheads="1"/>
            </p:cNvSpPr>
            <p:nvPr/>
          </p:nvSpPr>
          <p:spPr bwMode="gray">
            <a:xfrm>
              <a:off x="8102603" y="279400"/>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39" name="Legend2"/>
            <p:cNvSpPr>
              <a:spLocks noChangeArrowheads="1"/>
            </p:cNvSpPr>
            <p:nvPr/>
          </p:nvSpPr>
          <p:spPr bwMode="gray">
            <a:xfrm>
              <a:off x="8102603" y="546100"/>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0" name="Legend3"/>
            <p:cNvSpPr>
              <a:spLocks noChangeArrowheads="1"/>
            </p:cNvSpPr>
            <p:nvPr/>
          </p:nvSpPr>
          <p:spPr bwMode="gray">
            <a:xfrm>
              <a:off x="8102603" y="825501"/>
              <a:ext cx="509755" cy="18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grpSp>
        <p:nvGrpSpPr>
          <p:cNvPr id="41" name="LegendMoons" hidden="1"/>
          <p:cNvGrpSpPr/>
          <p:nvPr userDrawn="1"/>
        </p:nvGrpSpPr>
        <p:grpSpPr bwMode="gray">
          <a:xfrm>
            <a:off x="10694061" y="279400"/>
            <a:ext cx="830431" cy="1306516"/>
            <a:chOff x="7769225" y="250825"/>
            <a:chExt cx="830430" cy="1306516"/>
          </a:xfrm>
        </p:grpSpPr>
        <p:grpSp>
          <p:nvGrpSpPr>
            <p:cNvPr id="42" name="MoonLegend1"/>
            <p:cNvGrpSpPr>
              <a:grpSpLocks noChangeAspect="1"/>
            </p:cNvGrpSpPr>
            <p:nvPr>
              <p:custDataLst>
                <p:tags r:id="rId21"/>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34"/>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61" name="Arc 39"/>
              <p:cNvSpPr>
                <a:spLocks noChangeAspect="1"/>
              </p:cNvSpPr>
              <p:nvPr>
                <p:custDataLst>
                  <p:tags r:id="rId35"/>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3" name="MoonLegend2"/>
            <p:cNvGrpSpPr>
              <a:grpSpLocks noChangeAspect="1"/>
            </p:cNvGrpSpPr>
            <p:nvPr>
              <p:custDataLst>
                <p:tags r:id="rId22"/>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32"/>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9" name="Arc 42"/>
              <p:cNvSpPr>
                <a:spLocks noChangeAspect="1"/>
              </p:cNvSpPr>
              <p:nvPr>
                <p:custDataLst>
                  <p:tags r:id="rId33"/>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4" name="MoonLegend4"/>
            <p:cNvGrpSpPr>
              <a:grpSpLocks noChangeAspect="1"/>
            </p:cNvGrpSpPr>
            <p:nvPr>
              <p:custDataLst>
                <p:tags r:id="rId23"/>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30"/>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7" name="Arc 48"/>
              <p:cNvSpPr>
                <a:spLocks noChangeAspect="1"/>
              </p:cNvSpPr>
              <p:nvPr>
                <p:custDataLst>
                  <p:tags r:id="rId31"/>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5" name="MoonLegend5"/>
            <p:cNvGrpSpPr>
              <a:grpSpLocks noChangeAspect="1"/>
            </p:cNvGrpSpPr>
            <p:nvPr>
              <p:custDataLst>
                <p:tags r:id="rId24"/>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28"/>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5" name="Oval 51"/>
              <p:cNvSpPr>
                <a:spLocks noChangeAspect="1" noChangeArrowheads="1"/>
              </p:cNvSpPr>
              <p:nvPr>
                <p:custDataLst>
                  <p:tags r:id="rId29"/>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grpSp>
          <p:nvGrpSpPr>
            <p:cNvPr id="46" name="MoonLegend3"/>
            <p:cNvGrpSpPr>
              <a:grpSpLocks noChangeAspect="1"/>
            </p:cNvGrpSpPr>
            <p:nvPr>
              <p:custDataLst>
                <p:tags r:id="rId25"/>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26"/>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sp>
            <p:nvSpPr>
              <p:cNvPr id="53" name="Arc 48"/>
              <p:cNvSpPr>
                <a:spLocks noChangeAspect="1"/>
              </p:cNvSpPr>
              <p:nvPr>
                <p:custDataLst>
                  <p:tags r:id="rId27"/>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1" baseline="0">
                  <a:latin typeface="+mn-lt"/>
                  <a:ea typeface="+mn-ea"/>
                </a:endParaRPr>
              </a:p>
            </p:txBody>
          </p:sp>
        </p:grpSp>
        <p:sp>
          <p:nvSpPr>
            <p:cNvPr id="47" name="Legend1"/>
            <p:cNvSpPr>
              <a:spLocks noChangeArrowheads="1"/>
            </p:cNvSpPr>
            <p:nvPr/>
          </p:nvSpPr>
          <p:spPr bwMode="gray">
            <a:xfrm>
              <a:off x="8089899" y="26352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8" name="Legend2"/>
            <p:cNvSpPr>
              <a:spLocks noChangeArrowheads="1"/>
            </p:cNvSpPr>
            <p:nvPr/>
          </p:nvSpPr>
          <p:spPr bwMode="gray">
            <a:xfrm>
              <a:off x="8089901" y="538163"/>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49" name="Legend3"/>
            <p:cNvSpPr>
              <a:spLocks noChangeArrowheads="1"/>
            </p:cNvSpPr>
            <p:nvPr/>
          </p:nvSpPr>
          <p:spPr bwMode="gray">
            <a:xfrm>
              <a:off x="8089899" y="812802"/>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50" name="Legend4"/>
            <p:cNvSpPr>
              <a:spLocks noChangeArrowheads="1"/>
            </p:cNvSpPr>
            <p:nvPr/>
          </p:nvSpPr>
          <p:spPr bwMode="gray">
            <a:xfrm>
              <a:off x="8089899" y="1084265"/>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sp>
          <p:nvSpPr>
            <p:cNvPr id="51" name="Legend5"/>
            <p:cNvSpPr>
              <a:spLocks noChangeArrowheads="1"/>
            </p:cNvSpPr>
            <p:nvPr/>
          </p:nvSpPr>
          <p:spPr bwMode="gray">
            <a:xfrm>
              <a:off x="8089899" y="1360490"/>
              <a:ext cx="509754" cy="1847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17">
                <a:buClr>
                  <a:schemeClr val="tx2"/>
                </a:buClr>
              </a:pPr>
              <a:r>
                <a:rPr lang="x-none" sz="1201" baseline="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3777034564"/>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16" rtl="0" eaLnBrk="1" fontAlgn="base" hangingPunct="1">
        <a:spcBef>
          <a:spcPct val="0"/>
        </a:spcBef>
        <a:spcAft>
          <a:spcPct val="0"/>
        </a:spcAft>
        <a:tabLst>
          <a:tab pos="359837" algn="l"/>
        </a:tabLst>
        <a:defRPr lang="x-none" sz="2600" b="0" baseline="0">
          <a:solidFill>
            <a:schemeClr val="bg1"/>
          </a:solidFill>
          <a:latin typeface="+mj-lt"/>
          <a:ea typeface="+mj-ea"/>
          <a:cs typeface="+mj-cs"/>
        </a:defRPr>
      </a:lvl1pPr>
      <a:lvl2pPr algn="l" defTabSz="1193816" rtl="0" eaLnBrk="1" fontAlgn="base" hangingPunct="1">
        <a:spcBef>
          <a:spcPct val="0"/>
        </a:spcBef>
        <a:spcAft>
          <a:spcPct val="0"/>
        </a:spcAft>
        <a:defRPr lang="x-none" sz="2533" b="1">
          <a:solidFill>
            <a:schemeClr val="tx2"/>
          </a:solidFill>
          <a:latin typeface="Arial" charset="0"/>
        </a:defRPr>
      </a:lvl2pPr>
      <a:lvl3pPr algn="l" defTabSz="1193816" rtl="0" eaLnBrk="1" fontAlgn="base" hangingPunct="1">
        <a:spcBef>
          <a:spcPct val="0"/>
        </a:spcBef>
        <a:spcAft>
          <a:spcPct val="0"/>
        </a:spcAft>
        <a:defRPr lang="x-none" sz="2533" b="1">
          <a:solidFill>
            <a:schemeClr val="tx2"/>
          </a:solidFill>
          <a:latin typeface="Arial" charset="0"/>
        </a:defRPr>
      </a:lvl3pPr>
      <a:lvl4pPr algn="l" defTabSz="1193816" rtl="0" eaLnBrk="1" fontAlgn="base" hangingPunct="1">
        <a:spcBef>
          <a:spcPct val="0"/>
        </a:spcBef>
        <a:spcAft>
          <a:spcPct val="0"/>
        </a:spcAft>
        <a:defRPr lang="x-none" sz="2533" b="1">
          <a:solidFill>
            <a:schemeClr val="tx2"/>
          </a:solidFill>
          <a:latin typeface="Arial" charset="0"/>
        </a:defRPr>
      </a:lvl4pPr>
      <a:lvl5pPr algn="l" defTabSz="1193816" rtl="0" eaLnBrk="1" fontAlgn="base" hangingPunct="1">
        <a:spcBef>
          <a:spcPct val="0"/>
        </a:spcBef>
        <a:spcAft>
          <a:spcPct val="0"/>
        </a:spcAft>
        <a:defRPr lang="x-none" sz="2533" b="1">
          <a:solidFill>
            <a:schemeClr val="tx2"/>
          </a:solidFill>
          <a:latin typeface="Arial" charset="0"/>
        </a:defRPr>
      </a:lvl5pPr>
      <a:lvl6pPr marL="609608" algn="l" defTabSz="1193816" rtl="0" eaLnBrk="1" fontAlgn="base" hangingPunct="1">
        <a:spcBef>
          <a:spcPct val="0"/>
        </a:spcBef>
        <a:spcAft>
          <a:spcPct val="0"/>
        </a:spcAft>
        <a:defRPr lang="x-none" sz="2533" b="1">
          <a:solidFill>
            <a:schemeClr val="tx2"/>
          </a:solidFill>
          <a:latin typeface="Arial" charset="0"/>
        </a:defRPr>
      </a:lvl6pPr>
      <a:lvl7pPr marL="1219217" algn="l" defTabSz="1193816" rtl="0" eaLnBrk="1" fontAlgn="base" hangingPunct="1">
        <a:spcBef>
          <a:spcPct val="0"/>
        </a:spcBef>
        <a:spcAft>
          <a:spcPct val="0"/>
        </a:spcAft>
        <a:defRPr lang="x-none" sz="2533" b="1">
          <a:solidFill>
            <a:schemeClr val="tx2"/>
          </a:solidFill>
          <a:latin typeface="Arial" charset="0"/>
        </a:defRPr>
      </a:lvl7pPr>
      <a:lvl8pPr marL="1828825" algn="l" defTabSz="1193816" rtl="0" eaLnBrk="1" fontAlgn="base" hangingPunct="1">
        <a:spcBef>
          <a:spcPct val="0"/>
        </a:spcBef>
        <a:spcAft>
          <a:spcPct val="0"/>
        </a:spcAft>
        <a:defRPr lang="x-none" sz="2533" b="1">
          <a:solidFill>
            <a:schemeClr val="tx2"/>
          </a:solidFill>
          <a:latin typeface="Arial" charset="0"/>
        </a:defRPr>
      </a:lvl8pPr>
      <a:lvl9pPr marL="2438433" algn="l" defTabSz="1193816"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16" rtl="0" eaLnBrk="1" fontAlgn="base" hangingPunct="1">
        <a:spcBef>
          <a:spcPts val="599"/>
        </a:spcBef>
        <a:spcAft>
          <a:spcPts val="599"/>
        </a:spcAft>
        <a:buClr>
          <a:schemeClr val="tx2"/>
        </a:buClr>
        <a:buSzPct val="100000"/>
        <a:defRPr lang="x-none" sz="1600" b="1" baseline="0">
          <a:solidFill>
            <a:schemeClr val="bg1"/>
          </a:solidFill>
          <a:latin typeface="+mn-lt"/>
          <a:ea typeface="+mn-ea"/>
          <a:cs typeface="+mn-cs"/>
        </a:defRPr>
      </a:lvl1pPr>
      <a:lvl2pPr marL="2115" indent="0" algn="l" defTabSz="1193816" rtl="0" eaLnBrk="1" fontAlgn="base" hangingPunct="1">
        <a:spcBef>
          <a:spcPts val="599"/>
        </a:spcBef>
        <a:spcAft>
          <a:spcPts val="599"/>
        </a:spcAft>
        <a:buClr>
          <a:schemeClr val="tx2"/>
        </a:buClr>
        <a:buSzPct val="125000"/>
        <a:buFontTx/>
        <a:buNone/>
        <a:defRPr lang="x-none" sz="1600" b="0" baseline="0">
          <a:solidFill>
            <a:schemeClr val="accent6">
              <a:lumMod val="60000"/>
              <a:lumOff val="40000"/>
            </a:schemeClr>
          </a:solidFill>
          <a:latin typeface="+mn-lt"/>
        </a:defRPr>
      </a:lvl2pPr>
      <a:lvl3pPr marL="168269" indent="-168269" algn="l" defTabSz="1193816" rtl="0" eaLnBrk="1" fontAlgn="base" hangingPunct="1">
        <a:spcBef>
          <a:spcPct val="0"/>
        </a:spcBef>
        <a:spcAft>
          <a:spcPts val="599"/>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3pPr>
      <a:lvl4pPr marL="350825" indent="-182556" algn="l" defTabSz="1193816" rtl="0" eaLnBrk="1" fontAlgn="base" hangingPunct="1">
        <a:spcBef>
          <a:spcPct val="0"/>
        </a:spcBef>
        <a:spcAft>
          <a:spcPts val="599"/>
        </a:spcAft>
        <a:buClr>
          <a:schemeClr val="accent6">
            <a:lumMod val="60000"/>
            <a:lumOff val="40000"/>
          </a:schemeClr>
        </a:buClr>
        <a:buSzPct val="100000"/>
        <a:buFont typeface="Arial" panose="020B0604020202020204" pitchFamily="34" charset="0"/>
        <a:buChar char="•"/>
        <a:defRPr lang="x-none" sz="1600" baseline="0">
          <a:solidFill>
            <a:schemeClr val="accent6">
              <a:lumMod val="60000"/>
              <a:lumOff val="40000"/>
            </a:schemeClr>
          </a:solidFill>
          <a:latin typeface="+mn-lt"/>
        </a:defRPr>
      </a:lvl4pPr>
      <a:lvl5pPr marL="579416" indent="-228592" algn="l" defTabSz="1193816" rtl="0" eaLnBrk="1" fontAlgn="base" hangingPunct="1">
        <a:spcBef>
          <a:spcPct val="0"/>
        </a:spcBef>
        <a:spcAft>
          <a:spcPts val="599"/>
        </a:spcAft>
        <a:buClr>
          <a:schemeClr val="accent6">
            <a:lumMod val="60000"/>
            <a:lumOff val="40000"/>
          </a:schemeClr>
        </a:buClr>
        <a:buSzPct val="100000"/>
        <a:buFont typeface="Times New Roman" panose="02020603050405020304" pitchFamily="18" charset="0"/>
        <a:buChar char="─"/>
        <a:defRPr lang="x-none" sz="1600" baseline="0">
          <a:solidFill>
            <a:schemeClr val="accent6">
              <a:lumMod val="60000"/>
              <a:lumOff val="40000"/>
            </a:schemeClr>
          </a:solidFill>
          <a:latin typeface="+mn-lt"/>
        </a:defRPr>
      </a:lvl5pPr>
      <a:lvl6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58" indent="-173569" algn="l" defTabSz="1193816"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17" rtl="0" eaLnBrk="1" latinLnBrk="0" hangingPunct="1">
        <a:defRPr lang="x-none" sz="2399" kern="1200">
          <a:solidFill>
            <a:schemeClr val="tx1"/>
          </a:solidFill>
          <a:latin typeface="+mn-lt"/>
          <a:ea typeface="+mn-ea"/>
          <a:cs typeface="+mn-cs"/>
        </a:defRPr>
      </a:lvl1pPr>
      <a:lvl2pPr marL="609608" algn="l" defTabSz="1219217" rtl="0" eaLnBrk="1" latinLnBrk="0" hangingPunct="1">
        <a:defRPr lang="x-none" sz="2399" kern="1200">
          <a:solidFill>
            <a:schemeClr val="tx1"/>
          </a:solidFill>
          <a:latin typeface="+mn-lt"/>
          <a:ea typeface="+mn-ea"/>
          <a:cs typeface="+mn-cs"/>
        </a:defRPr>
      </a:lvl2pPr>
      <a:lvl3pPr marL="1219217" algn="l" defTabSz="1219217" rtl="0" eaLnBrk="1" latinLnBrk="0" hangingPunct="1">
        <a:defRPr lang="x-none" sz="2399" kern="1200">
          <a:solidFill>
            <a:schemeClr val="tx1"/>
          </a:solidFill>
          <a:latin typeface="+mn-lt"/>
          <a:ea typeface="+mn-ea"/>
          <a:cs typeface="+mn-cs"/>
        </a:defRPr>
      </a:lvl3pPr>
      <a:lvl4pPr marL="1828825" algn="l" defTabSz="1219217" rtl="0" eaLnBrk="1" latinLnBrk="0" hangingPunct="1">
        <a:defRPr lang="x-none" sz="2399" kern="1200">
          <a:solidFill>
            <a:schemeClr val="tx1"/>
          </a:solidFill>
          <a:latin typeface="+mn-lt"/>
          <a:ea typeface="+mn-ea"/>
          <a:cs typeface="+mn-cs"/>
        </a:defRPr>
      </a:lvl4pPr>
      <a:lvl5pPr marL="2438433" algn="l" defTabSz="1219217" rtl="0" eaLnBrk="1" latinLnBrk="0" hangingPunct="1">
        <a:defRPr lang="x-none" sz="2399" kern="1200">
          <a:solidFill>
            <a:schemeClr val="tx1"/>
          </a:solidFill>
          <a:latin typeface="+mn-lt"/>
          <a:ea typeface="+mn-ea"/>
          <a:cs typeface="+mn-cs"/>
        </a:defRPr>
      </a:lvl5pPr>
      <a:lvl6pPr marL="3048040" algn="l" defTabSz="1219217" rtl="0" eaLnBrk="1" latinLnBrk="0" hangingPunct="1">
        <a:defRPr lang="x-none" sz="2399" kern="1200">
          <a:solidFill>
            <a:schemeClr val="tx1"/>
          </a:solidFill>
          <a:latin typeface="+mn-lt"/>
          <a:ea typeface="+mn-ea"/>
          <a:cs typeface="+mn-cs"/>
        </a:defRPr>
      </a:lvl6pPr>
      <a:lvl7pPr marL="3657650" algn="l" defTabSz="1219217" rtl="0" eaLnBrk="1" latinLnBrk="0" hangingPunct="1">
        <a:defRPr lang="x-none" sz="2399" kern="1200">
          <a:solidFill>
            <a:schemeClr val="tx1"/>
          </a:solidFill>
          <a:latin typeface="+mn-lt"/>
          <a:ea typeface="+mn-ea"/>
          <a:cs typeface="+mn-cs"/>
        </a:defRPr>
      </a:lvl7pPr>
      <a:lvl8pPr marL="4267256" algn="l" defTabSz="1219217" rtl="0" eaLnBrk="1" latinLnBrk="0" hangingPunct="1">
        <a:defRPr lang="x-none" sz="2399" kern="1200">
          <a:solidFill>
            <a:schemeClr val="tx1"/>
          </a:solidFill>
          <a:latin typeface="+mn-lt"/>
          <a:ea typeface="+mn-ea"/>
          <a:cs typeface="+mn-cs"/>
        </a:defRPr>
      </a:lvl8pPr>
      <a:lvl9pPr marL="4876866" algn="l" defTabSz="1219217" rtl="0" eaLnBrk="1" latinLnBrk="0" hangingPunct="1">
        <a:defRPr lang="x-none"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5">
          <p15:clr>
            <a:srgbClr val="F26B43"/>
          </p15:clr>
        </p15:guide>
        <p15:guide id="3" pos="298">
          <p15:clr>
            <a:srgbClr val="F26B43"/>
          </p15:clr>
        </p15:guide>
        <p15:guide id="4" pos="1436">
          <p15:clr>
            <a:srgbClr val="F26B43"/>
          </p15:clr>
        </p15:guide>
        <p15:guide id="5" pos="7259">
          <p15:clr>
            <a:srgbClr val="F26B43"/>
          </p15:clr>
        </p15:guide>
        <p15:guide id="6" pos="6044">
          <p15:clr>
            <a:srgbClr val="F26B43"/>
          </p15:clr>
        </p15:guide>
        <p15:guide id="7" pos="4891">
          <p15:clr>
            <a:srgbClr val="F26B43"/>
          </p15:clr>
        </p15:guide>
        <p15:guide id="8" pos="3741">
          <p15:clr>
            <a:srgbClr val="F26B43"/>
          </p15:clr>
        </p15:guide>
        <p15:guide id="9" pos="2587">
          <p15:clr>
            <a:srgbClr val="F26B43"/>
          </p15:clr>
        </p15:guide>
        <p15:guide id="10" orient="horz" pos="1020">
          <p15:clr>
            <a:srgbClr val="F26B43"/>
          </p15:clr>
        </p15:guide>
        <p15:guide id="11" orient="horz" pos="529">
          <p15:clr>
            <a:srgbClr val="F26B43"/>
          </p15:clr>
        </p15:guide>
        <p15:guide id="12" orient="horz" pos="348">
          <p15:clr>
            <a:srgbClr val="F26B43"/>
          </p15:clr>
        </p15:guide>
        <p15:guide id="13" orient="horz" pos="2844">
          <p15:clr>
            <a:srgbClr val="F26B43"/>
          </p15:clr>
        </p15:guide>
        <p15:guide id="14" orient="horz" pos="3756">
          <p15:clr>
            <a:srgbClr val="F26B43"/>
          </p15:clr>
        </p15:guide>
        <p15:guide id="15" orient="horz" pos="410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nvPr>
        </p:nvGraphicFramePr>
        <p:xfrm>
          <a:off x="0" y="0"/>
          <a:ext cx="211676" cy="158750"/>
        </p:xfrm>
        <a:graphic>
          <a:graphicData uri="http://schemas.openxmlformats.org/presentationml/2006/ole">
            <mc:AlternateContent xmlns:mc="http://schemas.openxmlformats.org/markup-compatibility/2006">
              <mc:Choice xmlns:v="urn:schemas-microsoft-com:vml" Requires="v">
                <p:oleObj spid="_x0000_s777242" name="think-cell Slide" r:id="rId28" imgW="270" imgH="270" progId="TCLayout.ActiveDocument.1">
                  <p:embed/>
                </p:oleObj>
              </mc:Choice>
              <mc:Fallback>
                <p:oleObj name="think-cell Slide" r:id="rId28" imgW="270" imgH="270" progId="TCLayout.ActiveDocument.1">
                  <p:embed/>
                  <p:pic>
                    <p:nvPicPr>
                      <p:cNvPr id="2" name="Object 1" hidden="1"/>
                      <p:cNvPicPr/>
                      <p:nvPr/>
                    </p:nvPicPr>
                    <p:blipFill>
                      <a:blip r:embed="rId29"/>
                      <a:stretch>
                        <a:fillRect/>
                      </a:stretch>
                    </p:blipFill>
                    <p:spPr>
                      <a:xfrm>
                        <a:off x="0" y="0"/>
                        <a:ext cx="211676" cy="158750"/>
                      </a:xfrm>
                      <a:prstGeom prst="rect">
                        <a:avLst/>
                      </a:prstGeom>
                    </p:spPr>
                  </p:pic>
                </p:oleObj>
              </mc:Fallback>
            </mc:AlternateContent>
          </a:graphicData>
        </a:graphic>
      </p:graphicFrame>
      <p:sp>
        <p:nvSpPr>
          <p:cNvPr id="6" name="Rectangle 5" hidden="1"/>
          <p:cNvSpPr/>
          <p:nvPr userDrawn="1">
            <p:custDataLst>
              <p:tags r:id="rId12"/>
            </p:custDataLst>
          </p:nvPr>
        </p:nvSpPr>
        <p:spPr bwMode="auto">
          <a:xfrm>
            <a:off x="0" y="0"/>
            <a:ext cx="211676" cy="158750"/>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x-none" sz="2133" b="0" i="0" baseline="0" dirty="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0792383" y="1940592"/>
            <a:ext cx="212718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AU" sz="600" baseline="0" noProof="0">
                <a:solidFill>
                  <a:schemeClr val="accent6"/>
                </a:solidFill>
                <a:latin typeface="+mn-lt"/>
                <a:ea typeface="+mn-ea"/>
              </a:rPr>
              <a:t>Last Modified 1/30/2019 9:57 PM AUS Eastern Standard Time</a:t>
            </a:r>
            <a:endParaRPr lang="x-none" sz="600" baseline="0" noProof="0" dirty="0">
              <a:solidFill>
                <a:schemeClr val="accent6"/>
              </a:solidFill>
              <a:latin typeface="+mn-lt"/>
              <a:ea typeface="+mn-ea"/>
            </a:endParaRPr>
          </a:p>
        </p:txBody>
      </p:sp>
      <p:sp>
        <p:nvSpPr>
          <p:cNvPr id="1035" name="Printed" hidden="1"/>
          <p:cNvSpPr txBox="1">
            <a:spLocks noChangeArrowheads="1"/>
          </p:cNvSpPr>
          <p:nvPr/>
        </p:nvSpPr>
        <p:spPr bwMode="gray">
          <a:xfrm rot="5400000">
            <a:off x="11008789" y="4114418"/>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hangingPunct="1">
              <a:defRPr lang="x-none"/>
            </a:pPr>
            <a:r>
              <a:rPr lang="en-US" sz="600" baseline="0" noProof="0">
                <a:solidFill>
                  <a:schemeClr val="accent6"/>
                </a:solidFill>
                <a:latin typeface="+mn-lt"/>
                <a:ea typeface="+mn-ea"/>
              </a:rPr>
              <a:t>Printed 5/4/2017 11:06 AM Pacific Standard Time</a:t>
            </a:r>
            <a:endParaRPr lang="x-none" sz="600" baseline="0" noProof="0" dirty="0">
              <a:solidFill>
                <a:schemeClr val="accent6"/>
              </a:solidFill>
              <a:latin typeface="+mn-lt"/>
              <a:ea typeface="+mn-ea"/>
            </a:endParaRPr>
          </a:p>
        </p:txBody>
      </p:sp>
      <p:sp>
        <p:nvSpPr>
          <p:cNvPr id="10" name="1. On-page tracker" hidden="1"/>
          <p:cNvSpPr>
            <a:spLocks noChangeArrowheads="1"/>
          </p:cNvSpPr>
          <p:nvPr userDrawn="1"/>
        </p:nvSpPr>
        <p:spPr bwMode="gray">
          <a:xfrm>
            <a:off x="475488" y="75764"/>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x-none" sz="800" cap="all" baseline="0" noProof="0" dirty="0">
                <a:solidFill>
                  <a:schemeClr val="accent6"/>
                </a:solidFill>
                <a:latin typeface="+mn-lt"/>
                <a:ea typeface="+mn-ea"/>
              </a:rPr>
              <a:t>TRACKER</a:t>
            </a:r>
          </a:p>
        </p:txBody>
      </p:sp>
      <p:sp>
        <p:nvSpPr>
          <p:cNvPr id="11" name="3. Unit of measure" hidden="1"/>
          <p:cNvSpPr txBox="1">
            <a:spLocks noChangeArrowheads="1"/>
          </p:cNvSpPr>
          <p:nvPr userDrawn="1"/>
        </p:nvSpPr>
        <p:spPr bwMode="gray">
          <a:xfrm>
            <a:off x="475488" y="675333"/>
            <a:ext cx="110490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a:defRPr lang="x-none"/>
            </a:pPr>
            <a:r>
              <a:rPr lang="en-US" sz="1600" baseline="0" noProof="0">
                <a:solidFill>
                  <a:schemeClr val="accent6"/>
                </a:solidFill>
                <a:latin typeface="+mn-lt"/>
                <a:ea typeface="+mn-ea"/>
              </a:rPr>
              <a:t>Subtitle</a:t>
            </a:r>
            <a:endParaRPr lang="x-none" sz="1600" baseline="0" noProof="0" dirty="0">
              <a:solidFill>
                <a:schemeClr val="accent6"/>
              </a:solidFill>
              <a:latin typeface="+mn-lt"/>
              <a:ea typeface="+mn-ea"/>
            </a:endParaRPr>
          </a:p>
        </p:txBody>
      </p:sp>
      <p:sp>
        <p:nvSpPr>
          <p:cNvPr id="13" name="4. Footnote" hidden="1"/>
          <p:cNvSpPr txBox="1">
            <a:spLocks noChangeArrowheads="1"/>
          </p:cNvSpPr>
          <p:nvPr/>
        </p:nvSpPr>
        <p:spPr bwMode="gray">
          <a:xfrm>
            <a:off x="475488" y="6301182"/>
            <a:ext cx="110490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noProof="0" dirty="0">
                <a:solidFill>
                  <a:schemeClr val="accent6"/>
                </a:solidFill>
                <a:latin typeface="+mn-lt"/>
                <a:ea typeface="+mn-ea"/>
              </a:rPr>
              <a:t>1 Footnote</a:t>
            </a:r>
          </a:p>
        </p:txBody>
      </p:sp>
      <p:sp>
        <p:nvSpPr>
          <p:cNvPr id="14" name="5. Source" hidden="1"/>
          <p:cNvSpPr>
            <a:spLocks noChangeArrowheads="1"/>
          </p:cNvSpPr>
          <p:nvPr/>
        </p:nvSpPr>
        <p:spPr bwMode="gray">
          <a:xfrm>
            <a:off x="475488" y="6507558"/>
            <a:ext cx="9661976"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493713" indent="-493713" defTabSz="1193860">
              <a:tabLst/>
            </a:pPr>
            <a:r>
              <a:rPr lang="x-none" sz="800" baseline="0" noProof="0" dirty="0">
                <a:solidFill>
                  <a:schemeClr val="accent6"/>
                </a:solidFill>
                <a:latin typeface="+mn-lt"/>
                <a:ea typeface="+mn-ea"/>
              </a:rPr>
              <a:t>SOURCE : Source</a:t>
            </a:r>
          </a:p>
        </p:txBody>
      </p:sp>
      <p:sp>
        <p:nvSpPr>
          <p:cNvPr id="3" name="Text Placeholder 2"/>
          <p:cNvSpPr>
            <a:spLocks noGrp="1"/>
          </p:cNvSpPr>
          <p:nvPr userDrawn="1">
            <p:ph type="body" idx="1"/>
          </p:nvPr>
        </p:nvSpPr>
        <p:spPr bwMode="gray">
          <a:xfrm>
            <a:off x="475489" y="1618488"/>
            <a:ext cx="9119362" cy="1615827"/>
          </a:xfrm>
          <a:prstGeom prst="rect">
            <a:avLst/>
          </a:prstGeom>
        </p:spPr>
        <p:txBody>
          <a:bodyPr vert="horz" wrap="square" lIns="0" tIns="0" rIns="0" bIns="0" rtlCol="0">
            <a:no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endParaRPr lang="x-none" dirty="0"/>
          </a:p>
        </p:txBody>
      </p:sp>
      <p:grpSp>
        <p:nvGrpSpPr>
          <p:cNvPr id="15" name="ACET" hidden="1"/>
          <p:cNvGrpSpPr>
            <a:grpSpLocks/>
          </p:cNvGrpSpPr>
          <p:nvPr userDrawn="1"/>
        </p:nvGrpSpPr>
        <p:grpSpPr bwMode="gray">
          <a:xfrm>
            <a:off x="475488" y="1653569"/>
            <a:ext cx="5685618" cy="449263"/>
            <a:chOff x="915" y="747"/>
            <a:chExt cx="2686" cy="283"/>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47"/>
              <a:ext cx="2686" cy="2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x-none" sz="1600" b="1" baseline="0" noProof="0" dirty="0">
                  <a:latin typeface="+mn-lt"/>
                  <a:ea typeface="+mn-ea"/>
                </a:rPr>
                <a:t>Title</a:t>
              </a:r>
            </a:p>
            <a:p>
              <a:r>
                <a:rPr lang="x-none" sz="1200" baseline="0" noProof="0" dirty="0">
                  <a:solidFill>
                    <a:schemeClr val="accent6"/>
                  </a:solidFill>
                  <a:latin typeface="+mn-lt"/>
                  <a:ea typeface="+mn-ea"/>
                </a:rPr>
                <a:t>Unit of measure</a:t>
              </a:r>
            </a:p>
          </p:txBody>
        </p:sp>
      </p:grpSp>
      <p:grpSp>
        <p:nvGrpSpPr>
          <p:cNvPr id="17" name="Sticker" hidden="1"/>
          <p:cNvGrpSpPr/>
          <p:nvPr userDrawn="1"/>
        </p:nvGrpSpPr>
        <p:grpSpPr bwMode="gray">
          <a:xfrm>
            <a:off x="10971635" y="285750"/>
            <a:ext cx="473335" cy="150811"/>
            <a:chOff x="8385789" y="285750"/>
            <a:chExt cx="354986" cy="150811"/>
          </a:xfrm>
        </p:grpSpPr>
        <p:sp>
          <p:nvSpPr>
            <p:cNvPr id="20" name="StickerRectangle"/>
            <p:cNvSpPr>
              <a:spLocks noChangeArrowheads="1"/>
            </p:cNvSpPr>
            <p:nvPr/>
          </p:nvSpPr>
          <p:spPr bwMode="gray">
            <a:xfrm>
              <a:off x="8385789" y="285750"/>
              <a:ext cx="35498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860">
                <a:buClr>
                  <a:schemeClr val="tx2"/>
                </a:buClr>
              </a:pPr>
              <a:r>
                <a:rPr lang="x-none" sz="800" baseline="0" dirty="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8578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85789" y="436561"/>
              <a:ext cx="35498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4" name="doc id"/>
          <p:cNvSpPr>
            <a:spLocks noChangeArrowheads="1"/>
          </p:cNvSpPr>
          <p:nvPr userDrawn="1"/>
        </p:nvSpPr>
        <p:spPr bwMode="gray">
          <a:xfrm>
            <a:off x="10251980" y="50801"/>
            <a:ext cx="116641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895350"/>
            <a:endParaRPr lang="x-none" sz="600" baseline="0" dirty="0">
              <a:solidFill>
                <a:srgbClr val="808080"/>
              </a:solidFill>
              <a:latin typeface="+mn-lt"/>
              <a:ea typeface="+mn-ea"/>
            </a:endParaRPr>
          </a:p>
        </p:txBody>
      </p:sp>
      <p:grpSp>
        <p:nvGrpSpPr>
          <p:cNvPr id="25" name="LegendBoxes" hidden="1"/>
          <p:cNvGrpSpPr/>
          <p:nvPr userDrawn="1"/>
        </p:nvGrpSpPr>
        <p:grpSpPr bwMode="gray">
          <a:xfrm>
            <a:off x="10760733" y="279400"/>
            <a:ext cx="763755" cy="997467"/>
            <a:chOff x="7835905" y="279400"/>
            <a:chExt cx="763755" cy="997467"/>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rgbClr val="6F8BF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rgbClr val="9FB2F7"/>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rgbClr val="CFD8FB"/>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30" name="Legend1"/>
            <p:cNvSpPr>
              <a:spLocks noChangeArrowheads="1"/>
            </p:cNvSpPr>
            <p:nvPr/>
          </p:nvSpPr>
          <p:spPr bwMode="gray">
            <a:xfrm>
              <a:off x="8089905" y="27940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1" name="Legend2"/>
            <p:cNvSpPr>
              <a:spLocks noChangeArrowheads="1"/>
            </p:cNvSpPr>
            <p:nvPr/>
          </p:nvSpPr>
          <p:spPr bwMode="gray">
            <a:xfrm>
              <a:off x="8089905" y="54927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2" name="Legend3"/>
            <p:cNvSpPr>
              <a:spLocks noChangeArrowheads="1"/>
            </p:cNvSpPr>
            <p:nvPr/>
          </p:nvSpPr>
          <p:spPr bwMode="gray">
            <a:xfrm>
              <a:off x="8089905" y="820738"/>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3" name="Legend4"/>
            <p:cNvSpPr>
              <a:spLocks noChangeArrowheads="1"/>
            </p:cNvSpPr>
            <p:nvPr/>
          </p:nvSpPr>
          <p:spPr bwMode="gray">
            <a:xfrm>
              <a:off x="8089905" y="1092201"/>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34" name="LegendLines" hidden="1"/>
          <p:cNvGrpSpPr/>
          <p:nvPr userDrawn="1"/>
        </p:nvGrpSpPr>
        <p:grpSpPr bwMode="gray">
          <a:xfrm>
            <a:off x="10452758" y="279400"/>
            <a:ext cx="1071730" cy="730767"/>
            <a:chOff x="7540629" y="279400"/>
            <a:chExt cx="1071730" cy="730767"/>
          </a:xfrm>
        </p:grpSpPr>
        <p:sp>
          <p:nvSpPr>
            <p:cNvPr id="35" name="LineLegend1"/>
            <p:cNvSpPr>
              <a:spLocks noChangeShapeType="1"/>
            </p:cNvSpPr>
            <p:nvPr/>
          </p:nvSpPr>
          <p:spPr bwMode="gray">
            <a:xfrm>
              <a:off x="7540629" y="369888"/>
              <a:ext cx="457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x-none" sz="1200" baseline="0" dirty="0">
                <a:latin typeface="+mn-lt"/>
                <a:ea typeface="+mn-ea"/>
              </a:endParaRPr>
            </a:p>
          </p:txBody>
        </p:sp>
        <p:sp>
          <p:nvSpPr>
            <p:cNvPr id="38" name="Legend1"/>
            <p:cNvSpPr>
              <a:spLocks noChangeArrowheads="1"/>
            </p:cNvSpPr>
            <p:nvPr/>
          </p:nvSpPr>
          <p:spPr bwMode="gray">
            <a:xfrm>
              <a:off x="8102604" y="2794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39" name="Legend2"/>
            <p:cNvSpPr>
              <a:spLocks noChangeArrowheads="1"/>
            </p:cNvSpPr>
            <p:nvPr/>
          </p:nvSpPr>
          <p:spPr bwMode="gray">
            <a:xfrm>
              <a:off x="8102604" y="54610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0" name="Legend3"/>
            <p:cNvSpPr>
              <a:spLocks noChangeArrowheads="1"/>
            </p:cNvSpPr>
            <p:nvPr/>
          </p:nvSpPr>
          <p:spPr bwMode="gray">
            <a:xfrm>
              <a:off x="8102604" y="825501"/>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grpSp>
        <p:nvGrpSpPr>
          <p:cNvPr id="41" name="LegendMoons" hidden="1"/>
          <p:cNvGrpSpPr/>
          <p:nvPr userDrawn="1"/>
        </p:nvGrpSpPr>
        <p:grpSpPr bwMode="gray">
          <a:xfrm>
            <a:off x="10694058" y="279400"/>
            <a:ext cx="830430" cy="1306516"/>
            <a:chOff x="7769225" y="250825"/>
            <a:chExt cx="830430" cy="1306516"/>
          </a:xfrm>
        </p:grpSpPr>
        <p:grpSp>
          <p:nvGrpSpPr>
            <p:cNvPr id="42" name="MoonLegend1"/>
            <p:cNvGrpSpPr>
              <a:grpSpLocks noChangeAspect="1"/>
            </p:cNvGrpSpPr>
            <p:nvPr>
              <p:custDataLst>
                <p:tags r:id="rId13"/>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26"/>
                </p:custDataLst>
              </p:nvPr>
            </p:nvSpPr>
            <p:spPr bwMode="gray">
              <a:xfrm>
                <a:off x="4533" y="183"/>
                <a:ext cx="144" cy="144"/>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61" name="Arc 39"/>
              <p:cNvSpPr>
                <a:spLocks noChangeAspect="1"/>
              </p:cNvSpPr>
              <p:nvPr>
                <p:custDataLst>
                  <p:tags r:id="rId27"/>
                </p:custDataLst>
              </p:nvPr>
            </p:nvSpPr>
            <p:spPr bwMode="gray">
              <a:xfrm>
                <a:off x="4533" y="183"/>
                <a:ext cx="144" cy="144"/>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3" name="MoonLegend2"/>
            <p:cNvGrpSpPr>
              <a:grpSpLocks noChangeAspect="1"/>
            </p:cNvGrpSpPr>
            <p:nvPr>
              <p:custDataLst>
                <p:tags r:id="rId14"/>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24"/>
                </p:custDataLst>
              </p:nvPr>
            </p:nvSpPr>
            <p:spPr bwMode="gray">
              <a:xfrm>
                <a:off x="1694" y="2044"/>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9" name="Arc 42"/>
              <p:cNvSpPr>
                <a:spLocks noChangeAspect="1"/>
              </p:cNvSpPr>
              <p:nvPr>
                <p:custDataLst>
                  <p:tags r:id="rId25"/>
                </p:custDataLst>
              </p:nvPr>
            </p:nvSpPr>
            <p:spPr bwMode="gray">
              <a:xfrm>
                <a:off x="1694" y="2044"/>
                <a:ext cx="160" cy="160"/>
              </a:xfrm>
              <a:prstGeom prst="arc">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4" name="MoonLegend4"/>
            <p:cNvGrpSpPr>
              <a:grpSpLocks noChangeAspect="1"/>
            </p:cNvGrpSpPr>
            <p:nvPr>
              <p:custDataLst>
                <p:tags r:id="rId15"/>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22"/>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7" name="Arc 48"/>
              <p:cNvSpPr>
                <a:spLocks noChangeAspect="1"/>
              </p:cNvSpPr>
              <p:nvPr>
                <p:custDataLst>
                  <p:tags r:id="rId23"/>
                </p:custDataLst>
              </p:nvPr>
            </p:nvSpPr>
            <p:spPr bwMode="gray">
              <a:xfrm>
                <a:off x="4495" y="1198"/>
                <a:ext cx="160" cy="160"/>
              </a:xfrm>
              <a:prstGeom prst="arc">
                <a:avLst>
                  <a:gd name="adj1" fmla="val 16200000"/>
                  <a:gd name="adj2" fmla="val 108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5" name="MoonLegend5"/>
            <p:cNvGrpSpPr>
              <a:grpSpLocks noChangeAspect="1"/>
            </p:cNvGrpSpPr>
            <p:nvPr>
              <p:custDataLst>
                <p:tags r:id="rId16"/>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20"/>
                </p:custDataLst>
              </p:nvPr>
            </p:nvSpPr>
            <p:spPr bwMode="gray">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5" name="Oval 51"/>
              <p:cNvSpPr>
                <a:spLocks noChangeAspect="1" noChangeArrowheads="1"/>
              </p:cNvSpPr>
              <p:nvPr>
                <p:custDataLst>
                  <p:tags r:id="rId21"/>
                </p:custDataLst>
              </p:nvPr>
            </p:nvSpPr>
            <p:spPr bwMode="gray">
              <a:xfrm>
                <a:off x="4495" y="1440"/>
                <a:ext cx="160" cy="160"/>
              </a:xfrm>
              <a:prstGeom prst="arc">
                <a:avLst>
                  <a:gd name="adj1" fmla="val 16200000"/>
                  <a:gd name="adj2" fmla="val 162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grpSp>
          <p:nvGrpSpPr>
            <p:cNvPr id="46" name="MoonLegend3"/>
            <p:cNvGrpSpPr>
              <a:grpSpLocks noChangeAspect="1"/>
            </p:cNvGrpSpPr>
            <p:nvPr>
              <p:custDataLst>
                <p:tags r:id="rId17"/>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18"/>
                </p:custDataLst>
              </p:nvPr>
            </p:nvSpPr>
            <p:spPr bwMode="gray">
              <a:xfrm>
                <a:off x="4495" y="1198"/>
                <a:ext cx="160" cy="160"/>
              </a:xfrm>
              <a:prstGeom prst="ellipse">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sp>
            <p:nvSpPr>
              <p:cNvPr id="53" name="Arc 48"/>
              <p:cNvSpPr>
                <a:spLocks noChangeAspect="1"/>
              </p:cNvSpPr>
              <p:nvPr>
                <p:custDataLst>
                  <p:tags r:id="rId19"/>
                </p:custDataLst>
              </p:nvPr>
            </p:nvSpPr>
            <p:spPr bwMode="gray">
              <a:xfrm>
                <a:off x="4495" y="1198"/>
                <a:ext cx="160" cy="160"/>
              </a:xfrm>
              <a:prstGeom prst="arc">
                <a:avLst>
                  <a:gd name="adj1" fmla="val 16200000"/>
                  <a:gd name="adj2" fmla="val 5400000"/>
                </a:avLst>
              </a:prstGeom>
              <a:solidFill>
                <a:schemeClr val="accent4"/>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sz="1200" baseline="0" dirty="0">
                  <a:latin typeface="+mn-lt"/>
                  <a:ea typeface="+mn-ea"/>
                </a:endParaRPr>
              </a:p>
            </p:txBody>
          </p:sp>
        </p:grpSp>
        <p:sp>
          <p:nvSpPr>
            <p:cNvPr id="47" name="Legend1"/>
            <p:cNvSpPr>
              <a:spLocks noChangeArrowheads="1"/>
            </p:cNvSpPr>
            <p:nvPr/>
          </p:nvSpPr>
          <p:spPr bwMode="gray">
            <a:xfrm>
              <a:off x="8089900" y="2635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8" name="Legend2"/>
            <p:cNvSpPr>
              <a:spLocks noChangeArrowheads="1"/>
            </p:cNvSpPr>
            <p:nvPr/>
          </p:nvSpPr>
          <p:spPr bwMode="gray">
            <a:xfrm>
              <a:off x="8089900" y="5381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49" name="Legend3"/>
            <p:cNvSpPr>
              <a:spLocks noChangeArrowheads="1"/>
            </p:cNvSpPr>
            <p:nvPr/>
          </p:nvSpPr>
          <p:spPr bwMode="gray">
            <a:xfrm>
              <a:off x="8089900" y="8128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0" name="Legend4"/>
            <p:cNvSpPr>
              <a:spLocks noChangeArrowheads="1"/>
            </p:cNvSpPr>
            <p:nvPr/>
          </p:nvSpPr>
          <p:spPr bwMode="gray">
            <a:xfrm>
              <a:off x="8089900" y="10842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sp>
          <p:nvSpPr>
            <p:cNvPr id="51" name="Legend5"/>
            <p:cNvSpPr>
              <a:spLocks noChangeArrowheads="1"/>
            </p:cNvSpPr>
            <p:nvPr/>
          </p:nvSpPr>
          <p:spPr bwMode="gray">
            <a:xfrm>
              <a:off x="8089900" y="13604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x-none" sz="1200" baseline="0" dirty="0">
                  <a:latin typeface="+mn-lt"/>
                  <a:ea typeface="+mn-ea"/>
                </a:rPr>
                <a:t>Legend</a:t>
              </a:r>
            </a:p>
          </p:txBody>
        </p:sp>
      </p:grpSp>
      <p:sp>
        <p:nvSpPr>
          <p:cNvPr id="4" name="Title Placeholder 3"/>
          <p:cNvSpPr>
            <a:spLocks noGrp="1"/>
          </p:cNvSpPr>
          <p:nvPr userDrawn="1">
            <p:ph type="title"/>
          </p:nvPr>
        </p:nvSpPr>
        <p:spPr>
          <a:xfrm>
            <a:off x="475488" y="230189"/>
            <a:ext cx="11044800" cy="400110"/>
          </a:xfrm>
          <a:prstGeom prst="rect">
            <a:avLst/>
          </a:prstGeom>
        </p:spPr>
        <p:txBody>
          <a:bodyPr vert="horz" wrap="square"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725509392"/>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6" r:id="rId8"/>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p:titleStyle>
    <p:bodyStyle>
      <a:lvl1pPr marL="0" indent="0" algn="l" defTabSz="1193860" rtl="0" eaLnBrk="1" fontAlgn="base" hangingPunct="1">
        <a:spcBef>
          <a:spcPts val="600"/>
        </a:spcBef>
        <a:spcAft>
          <a:spcPts val="600"/>
        </a:spcAft>
        <a:buClr>
          <a:schemeClr val="tx2"/>
        </a:buClr>
        <a:buSzPct val="100000"/>
        <a:defRPr lang="x-none" sz="1600" b="1" baseline="0">
          <a:solidFill>
            <a:schemeClr val="tx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solidFill>
          <a:latin typeface="+mn-lt"/>
        </a:defRPr>
      </a:lvl2pPr>
      <a:lvl3pPr marL="168275" indent="-168275" algn="l" defTabSz="1193860" rtl="0" eaLnBrk="1" fontAlgn="base" hangingPunct="1">
        <a:spcBef>
          <a:spcPct val="0"/>
        </a:spcBef>
        <a:spcAft>
          <a:spcPts val="600"/>
        </a:spcAft>
        <a:buClrTx/>
        <a:buSzPct val="100000"/>
        <a:buFont typeface="Arial" panose="020B0604020202020204" pitchFamily="34" charset="0"/>
        <a:buChar char="•"/>
        <a:defRPr lang="x-none" sz="1600" baseline="0">
          <a:solidFill>
            <a:schemeClr val="accent6"/>
          </a:solidFill>
          <a:latin typeface="+mn-lt"/>
        </a:defRPr>
      </a:lvl3pPr>
      <a:lvl4pPr marL="350838" indent="-182563" algn="l" defTabSz="1193860" rtl="0" eaLnBrk="1" fontAlgn="base" hangingPunct="1">
        <a:spcBef>
          <a:spcPct val="0"/>
        </a:spcBef>
        <a:spcAft>
          <a:spcPts val="600"/>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38" indent="-228600" algn="l" defTabSz="1193860" rtl="0" eaLnBrk="1" fontAlgn="base" hangingPunct="1">
        <a:spcBef>
          <a:spcPct val="0"/>
        </a:spcBef>
        <a:spcAft>
          <a:spcPts val="600"/>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p:bodyStyle>
    <p:otherStyle>
      <a:defPPr>
        <a:defRPr lang="x-none"/>
      </a:defPPr>
      <a:lvl1pPr marL="0" algn="l" defTabSz="1219261" rtl="0" eaLnBrk="1" latinLnBrk="0" hangingPunct="1">
        <a:defRPr lang="x-none" sz="2400" kern="1200">
          <a:solidFill>
            <a:schemeClr val="tx1"/>
          </a:solidFill>
          <a:latin typeface="+mn-lt"/>
          <a:ea typeface="+mn-ea"/>
          <a:cs typeface="+mn-cs"/>
        </a:defRPr>
      </a:lvl1pPr>
      <a:lvl2pPr marL="609630" algn="l" defTabSz="1219261" rtl="0" eaLnBrk="1" latinLnBrk="0" hangingPunct="1">
        <a:defRPr lang="x-none" sz="2400" kern="1200">
          <a:solidFill>
            <a:schemeClr val="tx1"/>
          </a:solidFill>
          <a:latin typeface="+mn-lt"/>
          <a:ea typeface="+mn-ea"/>
          <a:cs typeface="+mn-cs"/>
        </a:defRPr>
      </a:lvl2pPr>
      <a:lvl3pPr marL="1219261" algn="l" defTabSz="1219261" rtl="0" eaLnBrk="1" latinLnBrk="0" hangingPunct="1">
        <a:defRPr lang="x-none" sz="2400" kern="1200">
          <a:solidFill>
            <a:schemeClr val="tx1"/>
          </a:solidFill>
          <a:latin typeface="+mn-lt"/>
          <a:ea typeface="+mn-ea"/>
          <a:cs typeface="+mn-cs"/>
        </a:defRPr>
      </a:lvl3pPr>
      <a:lvl4pPr marL="1828891" algn="l" defTabSz="1219261" rtl="0" eaLnBrk="1" latinLnBrk="0" hangingPunct="1">
        <a:defRPr lang="x-none" sz="2400" kern="1200">
          <a:solidFill>
            <a:schemeClr val="tx1"/>
          </a:solidFill>
          <a:latin typeface="+mn-lt"/>
          <a:ea typeface="+mn-ea"/>
          <a:cs typeface="+mn-cs"/>
        </a:defRPr>
      </a:lvl4pPr>
      <a:lvl5pPr marL="2438522" algn="l" defTabSz="1219261" rtl="0" eaLnBrk="1" latinLnBrk="0" hangingPunct="1">
        <a:defRPr lang="x-none" sz="2400" kern="1200">
          <a:solidFill>
            <a:schemeClr val="tx1"/>
          </a:solidFill>
          <a:latin typeface="+mn-lt"/>
          <a:ea typeface="+mn-ea"/>
          <a:cs typeface="+mn-cs"/>
        </a:defRPr>
      </a:lvl5pPr>
      <a:lvl6pPr marL="3048152" algn="l" defTabSz="1219261" rtl="0" eaLnBrk="1" latinLnBrk="0" hangingPunct="1">
        <a:defRPr lang="x-none" sz="2400" kern="1200">
          <a:solidFill>
            <a:schemeClr val="tx1"/>
          </a:solidFill>
          <a:latin typeface="+mn-lt"/>
          <a:ea typeface="+mn-ea"/>
          <a:cs typeface="+mn-cs"/>
        </a:defRPr>
      </a:lvl6pPr>
      <a:lvl7pPr marL="3657783" algn="l" defTabSz="1219261" rtl="0" eaLnBrk="1" latinLnBrk="0" hangingPunct="1">
        <a:defRPr lang="x-none" sz="2400" kern="1200">
          <a:solidFill>
            <a:schemeClr val="tx1"/>
          </a:solidFill>
          <a:latin typeface="+mn-lt"/>
          <a:ea typeface="+mn-ea"/>
          <a:cs typeface="+mn-cs"/>
        </a:defRPr>
      </a:lvl7pPr>
      <a:lvl8pPr marL="4267413" algn="l" defTabSz="1219261" rtl="0" eaLnBrk="1" latinLnBrk="0" hangingPunct="1">
        <a:defRPr lang="x-none" sz="2400" kern="1200">
          <a:solidFill>
            <a:schemeClr val="tx1"/>
          </a:solidFill>
          <a:latin typeface="+mn-lt"/>
          <a:ea typeface="+mn-ea"/>
          <a:cs typeface="+mn-cs"/>
        </a:defRPr>
      </a:lvl8pPr>
      <a:lvl9pPr marL="4877044" algn="l" defTabSz="1219261" rtl="0" eaLnBrk="1" latinLnBrk="0" hangingPunct="1">
        <a:defRPr lang="x-none"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17">
          <p15:clr>
            <a:srgbClr val="F26B43"/>
          </p15:clr>
        </p15:guide>
        <p15:guide id="2" pos="298">
          <p15:clr>
            <a:srgbClr val="F26B43"/>
          </p15:clr>
        </p15:guide>
        <p15:guide id="4" pos="7259">
          <p15:clr>
            <a:srgbClr val="F26B43"/>
          </p15:clr>
        </p15:guide>
        <p15:guide id="5" pos="5805">
          <p15:clr>
            <a:srgbClr val="F26B43"/>
          </p15:clr>
        </p15:guide>
        <p15:guide id="6" pos="4231">
          <p15:clr>
            <a:srgbClr val="F26B43"/>
          </p15:clr>
        </p15:guide>
        <p15:guide id="8" pos="2656">
          <p15:clr>
            <a:srgbClr val="F26B43"/>
          </p15:clr>
        </p15:guide>
        <p15:guide id="9" orient="horz" pos="1020">
          <p15:clr>
            <a:srgbClr val="F26B43"/>
          </p15:clr>
        </p15:guide>
        <p15:guide id="10" orient="horz" pos="597">
          <p15:clr>
            <a:srgbClr val="F26B43"/>
          </p15:clr>
        </p15:guide>
        <p15:guide id="11" orient="horz" pos="348">
          <p15:clr>
            <a:srgbClr val="F26B43"/>
          </p15:clr>
        </p15:guide>
        <p15:guide id="13" orient="horz" pos="3756">
          <p15:clr>
            <a:srgbClr val="F26B43"/>
          </p15:clr>
        </p15:guide>
        <p15:guide id="14" orient="horz" pos="410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vmlDrawing" Target="../drawings/vmlDrawing74.vml"/><Relationship Id="rId6" Type="http://schemas.openxmlformats.org/officeDocument/2006/relationships/image" Target="../media/image20.emf"/><Relationship Id="rId5" Type="http://schemas.openxmlformats.org/officeDocument/2006/relationships/oleObject" Target="../embeddings/oleObject71.bin"/><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image" Target="../media/image40.png"/><Relationship Id="rId5" Type="http://schemas.openxmlformats.org/officeDocument/2006/relationships/image" Target="../media/image132.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0.xml"/><Relationship Id="rId1" Type="http://schemas.openxmlformats.org/officeDocument/2006/relationships/vmlDrawing" Target="../drawings/vmlDrawing78.vml"/><Relationship Id="rId6" Type="http://schemas.openxmlformats.org/officeDocument/2006/relationships/image" Target="../media/image41.emf"/><Relationship Id="rId5" Type="http://schemas.openxmlformats.org/officeDocument/2006/relationships/oleObject" Target="../embeddings/oleObject76.bin"/><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1.xml"/><Relationship Id="rId1" Type="http://schemas.openxmlformats.org/officeDocument/2006/relationships/vmlDrawing" Target="../drawings/vmlDrawing79.vml"/><Relationship Id="rId5" Type="http://schemas.openxmlformats.org/officeDocument/2006/relationships/image" Target="../media/image41.emf"/><Relationship Id="rId4" Type="http://schemas.openxmlformats.org/officeDocument/2006/relationships/oleObject" Target="../embeddings/oleObject77.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2.xml"/><Relationship Id="rId1" Type="http://schemas.openxmlformats.org/officeDocument/2006/relationships/vmlDrawing" Target="../drawings/vmlDrawing80.vml"/><Relationship Id="rId5" Type="http://schemas.openxmlformats.org/officeDocument/2006/relationships/image" Target="../media/image41.emf"/><Relationship Id="rId4" Type="http://schemas.openxmlformats.org/officeDocument/2006/relationships/oleObject" Target="../embeddings/oleObject78.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3.xml"/><Relationship Id="rId1" Type="http://schemas.openxmlformats.org/officeDocument/2006/relationships/vmlDrawing" Target="../drawings/vmlDrawing81.vml"/><Relationship Id="rId5" Type="http://schemas.openxmlformats.org/officeDocument/2006/relationships/image" Target="../media/image41.emf"/><Relationship Id="rId4" Type="http://schemas.openxmlformats.org/officeDocument/2006/relationships/oleObject" Target="../embeddings/oleObject79.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4.xml"/><Relationship Id="rId1" Type="http://schemas.openxmlformats.org/officeDocument/2006/relationships/vmlDrawing" Target="../drawings/vmlDrawing82.vml"/><Relationship Id="rId5" Type="http://schemas.openxmlformats.org/officeDocument/2006/relationships/image" Target="../media/image41.emf"/><Relationship Id="rId4" Type="http://schemas.openxmlformats.org/officeDocument/2006/relationships/oleObject" Target="../embeddings/oleObject80.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5.xml"/><Relationship Id="rId1" Type="http://schemas.openxmlformats.org/officeDocument/2006/relationships/vmlDrawing" Target="../drawings/vmlDrawing83.vml"/><Relationship Id="rId5" Type="http://schemas.openxmlformats.org/officeDocument/2006/relationships/image" Target="../media/image41.emf"/><Relationship Id="rId4" Type="http://schemas.openxmlformats.org/officeDocument/2006/relationships/oleObject" Target="../embeddings/oleObject81.bin"/></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tags" Target="../tags/tag367.xml"/><Relationship Id="rId7" Type="http://schemas.openxmlformats.org/officeDocument/2006/relationships/oleObject" Target="../embeddings/oleObject82.bin"/><Relationship Id="rId2" Type="http://schemas.openxmlformats.org/officeDocument/2006/relationships/tags" Target="../tags/tag366.xml"/><Relationship Id="rId1" Type="http://schemas.openxmlformats.org/officeDocument/2006/relationships/vmlDrawing" Target="../drawings/vmlDrawing84.vml"/><Relationship Id="rId6" Type="http://schemas.openxmlformats.org/officeDocument/2006/relationships/notesSlide" Target="../notesSlides/notesSlide2.xml"/><Relationship Id="rId5" Type="http://schemas.openxmlformats.org/officeDocument/2006/relationships/slideLayout" Target="../slideLayouts/slideLayout4.xml"/><Relationship Id="rId10" Type="http://schemas.openxmlformats.org/officeDocument/2006/relationships/image" Target="../media/image45.png"/><Relationship Id="rId4" Type="http://schemas.openxmlformats.org/officeDocument/2006/relationships/tags" Target="../tags/tag368.xml"/><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278.xml"/><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image" Target="../media/image37.svg"/><Relationship Id="rId3" Type="http://schemas.openxmlformats.org/officeDocument/2006/relationships/tags" Target="../tags/tag273.xml"/><Relationship Id="rId21" Type="http://schemas.openxmlformats.org/officeDocument/2006/relationships/tags" Target="../tags/tag291.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image" Target="../media/image36.png"/><Relationship Id="rId2" Type="http://schemas.openxmlformats.org/officeDocument/2006/relationships/tags" Target="../tags/tag272.xml"/><Relationship Id="rId16" Type="http://schemas.openxmlformats.org/officeDocument/2006/relationships/tags" Target="../tags/tag286.xml"/><Relationship Id="rId20" Type="http://schemas.openxmlformats.org/officeDocument/2006/relationships/tags" Target="../tags/tag290.xml"/><Relationship Id="rId1" Type="http://schemas.openxmlformats.org/officeDocument/2006/relationships/vmlDrawing" Target="../drawings/vmlDrawing75.v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image" Target="../media/image35.emf"/><Relationship Id="rId5" Type="http://schemas.openxmlformats.org/officeDocument/2006/relationships/tags" Target="../tags/tag275.xml"/><Relationship Id="rId15" Type="http://schemas.openxmlformats.org/officeDocument/2006/relationships/tags" Target="../tags/tag285.xml"/><Relationship Id="rId23" Type="http://schemas.openxmlformats.org/officeDocument/2006/relationships/oleObject" Target="../embeddings/oleObject72.bin"/><Relationship Id="rId10" Type="http://schemas.openxmlformats.org/officeDocument/2006/relationships/tags" Target="../tags/tag280.xml"/><Relationship Id="rId19" Type="http://schemas.openxmlformats.org/officeDocument/2006/relationships/tags" Target="../tags/tag289.xml"/><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 Id="rId22" Type="http://schemas.openxmlformats.org/officeDocument/2006/relationships/slideLayout" Target="../slideLayouts/slideLayout2.xml"/><Relationship Id="rId27" Type="http://schemas.openxmlformats.org/officeDocument/2006/relationships/image" Target="../media/image38.png"/></Relationships>
</file>

<file path=ppt/slides/_rels/slide7.xml.rels><?xml version="1.0" encoding="UTF-8" standalone="yes"?>
<Relationships xmlns="http://schemas.openxmlformats.org/package/2006/relationships"><Relationship Id="rId13" Type="http://schemas.openxmlformats.org/officeDocument/2006/relationships/tags" Target="../tags/tag303.xml"/><Relationship Id="rId18" Type="http://schemas.openxmlformats.org/officeDocument/2006/relationships/tags" Target="../tags/tag308.xml"/><Relationship Id="rId26" Type="http://schemas.openxmlformats.org/officeDocument/2006/relationships/tags" Target="../tags/tag316.xml"/><Relationship Id="rId39" Type="http://schemas.openxmlformats.org/officeDocument/2006/relationships/oleObject" Target="../embeddings/oleObject73.bin"/><Relationship Id="rId21" Type="http://schemas.openxmlformats.org/officeDocument/2006/relationships/tags" Target="../tags/tag311.xml"/><Relationship Id="rId34" Type="http://schemas.openxmlformats.org/officeDocument/2006/relationships/tags" Target="../tags/tag324.xml"/><Relationship Id="rId7" Type="http://schemas.openxmlformats.org/officeDocument/2006/relationships/tags" Target="../tags/tag297.xml"/><Relationship Id="rId2" Type="http://schemas.openxmlformats.org/officeDocument/2006/relationships/tags" Target="../tags/tag292.xml"/><Relationship Id="rId16" Type="http://schemas.openxmlformats.org/officeDocument/2006/relationships/tags" Target="../tags/tag306.xml"/><Relationship Id="rId20" Type="http://schemas.openxmlformats.org/officeDocument/2006/relationships/tags" Target="../tags/tag310.xml"/><Relationship Id="rId29" Type="http://schemas.openxmlformats.org/officeDocument/2006/relationships/tags" Target="../tags/tag319.xml"/><Relationship Id="rId41" Type="http://schemas.openxmlformats.org/officeDocument/2006/relationships/oleObject" Target="../embeddings/oleObject74.bin"/><Relationship Id="rId1" Type="http://schemas.openxmlformats.org/officeDocument/2006/relationships/vmlDrawing" Target="../drawings/vmlDrawing76.vml"/><Relationship Id="rId6" Type="http://schemas.openxmlformats.org/officeDocument/2006/relationships/tags" Target="../tags/tag296.xml"/><Relationship Id="rId11" Type="http://schemas.openxmlformats.org/officeDocument/2006/relationships/tags" Target="../tags/tag301.xml"/><Relationship Id="rId24" Type="http://schemas.openxmlformats.org/officeDocument/2006/relationships/tags" Target="../tags/tag314.xml"/><Relationship Id="rId32" Type="http://schemas.openxmlformats.org/officeDocument/2006/relationships/tags" Target="../tags/tag322.xml"/><Relationship Id="rId37" Type="http://schemas.openxmlformats.org/officeDocument/2006/relationships/tags" Target="../tags/tag327.xml"/><Relationship Id="rId40" Type="http://schemas.openxmlformats.org/officeDocument/2006/relationships/image" Target="../media/image35.emf"/><Relationship Id="rId5" Type="http://schemas.openxmlformats.org/officeDocument/2006/relationships/tags" Target="../tags/tag295.xml"/><Relationship Id="rId15" Type="http://schemas.openxmlformats.org/officeDocument/2006/relationships/tags" Target="../tags/tag305.xml"/><Relationship Id="rId23" Type="http://schemas.openxmlformats.org/officeDocument/2006/relationships/tags" Target="../tags/tag313.xml"/><Relationship Id="rId28" Type="http://schemas.openxmlformats.org/officeDocument/2006/relationships/tags" Target="../tags/tag318.xml"/><Relationship Id="rId36" Type="http://schemas.openxmlformats.org/officeDocument/2006/relationships/tags" Target="../tags/tag326.xml"/><Relationship Id="rId10" Type="http://schemas.openxmlformats.org/officeDocument/2006/relationships/tags" Target="../tags/tag300.xml"/><Relationship Id="rId19" Type="http://schemas.openxmlformats.org/officeDocument/2006/relationships/tags" Target="../tags/tag309.xml"/><Relationship Id="rId31" Type="http://schemas.openxmlformats.org/officeDocument/2006/relationships/tags" Target="../tags/tag321.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 Id="rId22" Type="http://schemas.openxmlformats.org/officeDocument/2006/relationships/tags" Target="../tags/tag312.xml"/><Relationship Id="rId27" Type="http://schemas.openxmlformats.org/officeDocument/2006/relationships/tags" Target="../tags/tag317.xml"/><Relationship Id="rId30" Type="http://schemas.openxmlformats.org/officeDocument/2006/relationships/tags" Target="../tags/tag320.xml"/><Relationship Id="rId35" Type="http://schemas.openxmlformats.org/officeDocument/2006/relationships/tags" Target="../tags/tag325.xml"/><Relationship Id="rId8" Type="http://schemas.openxmlformats.org/officeDocument/2006/relationships/tags" Target="../tags/tag298.xml"/><Relationship Id="rId3" Type="http://schemas.openxmlformats.org/officeDocument/2006/relationships/tags" Target="../tags/tag293.xml"/><Relationship Id="rId12" Type="http://schemas.openxmlformats.org/officeDocument/2006/relationships/tags" Target="../tags/tag302.xml"/><Relationship Id="rId17" Type="http://schemas.openxmlformats.org/officeDocument/2006/relationships/tags" Target="../tags/tag307.xml"/><Relationship Id="rId25" Type="http://schemas.openxmlformats.org/officeDocument/2006/relationships/tags" Target="../tags/tag315.xml"/><Relationship Id="rId33" Type="http://schemas.openxmlformats.org/officeDocument/2006/relationships/tags" Target="../tags/tag323.xml"/><Relationship Id="rId38"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334.xml"/><Relationship Id="rId13" Type="http://schemas.openxmlformats.org/officeDocument/2006/relationships/tags" Target="../tags/tag339.xml"/><Relationship Id="rId18" Type="http://schemas.openxmlformats.org/officeDocument/2006/relationships/tags" Target="../tags/tag344.xml"/><Relationship Id="rId26" Type="http://schemas.openxmlformats.org/officeDocument/2006/relationships/slideLayout" Target="../slideLayouts/slideLayout2.xml"/><Relationship Id="rId3" Type="http://schemas.openxmlformats.org/officeDocument/2006/relationships/tags" Target="../tags/tag329.xml"/><Relationship Id="rId21" Type="http://schemas.openxmlformats.org/officeDocument/2006/relationships/tags" Target="../tags/tag347.xml"/><Relationship Id="rId7" Type="http://schemas.openxmlformats.org/officeDocument/2006/relationships/tags" Target="../tags/tag333.xml"/><Relationship Id="rId12" Type="http://schemas.openxmlformats.org/officeDocument/2006/relationships/tags" Target="../tags/tag338.xml"/><Relationship Id="rId17" Type="http://schemas.openxmlformats.org/officeDocument/2006/relationships/tags" Target="../tags/tag343.xml"/><Relationship Id="rId25" Type="http://schemas.openxmlformats.org/officeDocument/2006/relationships/tags" Target="../tags/tag351.xml"/><Relationship Id="rId2" Type="http://schemas.openxmlformats.org/officeDocument/2006/relationships/tags" Target="../tags/tag328.xml"/><Relationship Id="rId16" Type="http://schemas.openxmlformats.org/officeDocument/2006/relationships/tags" Target="../tags/tag342.xml"/><Relationship Id="rId20" Type="http://schemas.openxmlformats.org/officeDocument/2006/relationships/tags" Target="../tags/tag346.xml"/><Relationship Id="rId29" Type="http://schemas.openxmlformats.org/officeDocument/2006/relationships/image" Target="../media/image36.png"/><Relationship Id="rId1" Type="http://schemas.openxmlformats.org/officeDocument/2006/relationships/vmlDrawing" Target="../drawings/vmlDrawing77.vml"/><Relationship Id="rId6" Type="http://schemas.openxmlformats.org/officeDocument/2006/relationships/tags" Target="../tags/tag332.xml"/><Relationship Id="rId11" Type="http://schemas.openxmlformats.org/officeDocument/2006/relationships/tags" Target="../tags/tag337.xml"/><Relationship Id="rId24" Type="http://schemas.openxmlformats.org/officeDocument/2006/relationships/tags" Target="../tags/tag350.xml"/><Relationship Id="rId5" Type="http://schemas.openxmlformats.org/officeDocument/2006/relationships/tags" Target="../tags/tag331.xml"/><Relationship Id="rId15" Type="http://schemas.openxmlformats.org/officeDocument/2006/relationships/tags" Target="../tags/tag341.xml"/><Relationship Id="rId23" Type="http://schemas.openxmlformats.org/officeDocument/2006/relationships/tags" Target="../tags/tag349.xml"/><Relationship Id="rId28" Type="http://schemas.openxmlformats.org/officeDocument/2006/relationships/image" Target="../media/image35.emf"/><Relationship Id="rId10" Type="http://schemas.openxmlformats.org/officeDocument/2006/relationships/tags" Target="../tags/tag336.xml"/><Relationship Id="rId19" Type="http://schemas.openxmlformats.org/officeDocument/2006/relationships/tags" Target="../tags/tag345.xml"/><Relationship Id="rId4" Type="http://schemas.openxmlformats.org/officeDocument/2006/relationships/tags" Target="../tags/tag330.xml"/><Relationship Id="rId9" Type="http://schemas.openxmlformats.org/officeDocument/2006/relationships/tags" Target="../tags/tag335.xml"/><Relationship Id="rId14" Type="http://schemas.openxmlformats.org/officeDocument/2006/relationships/tags" Target="../tags/tag340.xml"/><Relationship Id="rId22" Type="http://schemas.openxmlformats.org/officeDocument/2006/relationships/tags" Target="../tags/tag348.xml"/><Relationship Id="rId27" Type="http://schemas.openxmlformats.org/officeDocument/2006/relationships/oleObject" Target="../embeddings/oleObject75.bin"/><Relationship Id="rId30"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354.xml"/><Relationship Id="rId7" Type="http://schemas.openxmlformats.org/officeDocument/2006/relationships/slideLayout" Target="../slideLayouts/slideLayout2.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image" Target="../media/image120.png"/><Relationship Id="rId5" Type="http://schemas.openxmlformats.org/officeDocument/2006/relationships/tags" Target="../tags/tag356.xml"/><Relationship Id="rId10" Type="http://schemas.openxmlformats.org/officeDocument/2006/relationships/image" Target="../media/image37.svg"/><Relationship Id="rId4" Type="http://schemas.openxmlformats.org/officeDocument/2006/relationships/tags" Target="../tags/tag355.xml"/><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C373AC1-D54E-47AD-84A0-DE908F664BD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2096"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AC373AC1-D54E-47AD-84A0-DE908F664BD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54FB3F-8A82-421F-B4DC-7C241853401B}"/>
              </a:ext>
            </a:extLst>
          </p:cNvPr>
          <p:cNvSpPr/>
          <p:nvPr>
            <p:custDataLst>
              <p:tags r:id="rId3"/>
            </p:custDataLst>
          </p:nvPr>
        </p:nvSpPr>
        <p:spPr>
          <a:xfrm>
            <a:off x="0" y="0"/>
            <a:ext cx="158750" cy="158750"/>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12" name="Title 11"/>
          <p:cNvSpPr>
            <a:spLocks noGrp="1"/>
          </p:cNvSpPr>
          <p:nvPr>
            <p:ph type="ctrTitle"/>
          </p:nvPr>
        </p:nvSpPr>
        <p:spPr>
          <a:xfrm>
            <a:off x="475488" y="1619250"/>
            <a:ext cx="4632540" cy="498598"/>
          </a:xfrm>
        </p:spPr>
        <p:txBody>
          <a:bodyPr>
            <a:spAutoFit/>
          </a:bodyPr>
          <a:lstStyle/>
          <a:p>
            <a:r>
              <a:rPr lang="en-US" dirty="0"/>
              <a:t>Explanatory Modeling</a:t>
            </a:r>
          </a:p>
        </p:txBody>
      </p:sp>
      <p:sp>
        <p:nvSpPr>
          <p:cNvPr id="13" name="Subtitle 3"/>
          <p:cNvSpPr>
            <a:spLocks noGrp="1"/>
          </p:cNvSpPr>
          <p:nvPr>
            <p:ph type="subTitle" idx="1"/>
          </p:nvPr>
        </p:nvSpPr>
        <p:spPr>
          <a:xfrm>
            <a:off x="475488" y="3373986"/>
            <a:ext cx="4632540" cy="723275"/>
          </a:xfrm>
        </p:spPr>
        <p:txBody>
          <a:bodyPr>
            <a:spAutoFit/>
          </a:bodyPr>
          <a:lstStyle/>
          <a:p>
            <a:r>
              <a:rPr lang="en-US" dirty="0"/>
              <a:t>Feature Engineering </a:t>
            </a:r>
          </a:p>
          <a:p>
            <a:r>
              <a:rPr lang="en-US" dirty="0"/>
              <a:t>PCA</a:t>
            </a:r>
          </a:p>
          <a:p>
            <a:r>
              <a:rPr lang="en-US" dirty="0"/>
              <a:t>K-Mean Clustering</a:t>
            </a:r>
            <a:endParaRPr lang="en-GB" dirty="0"/>
          </a:p>
        </p:txBody>
      </p:sp>
    </p:spTree>
    <p:extLst>
      <p:ext uri="{BB962C8B-B14F-4D97-AF65-F5344CB8AC3E}">
        <p14:creationId xmlns:p14="http://schemas.microsoft.com/office/powerpoint/2010/main" val="38630745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38147-83B2-C041-B812-F5E1C9A69A16}"/>
              </a:ext>
            </a:extLst>
          </p:cNvPr>
          <p:cNvPicPr>
            <a:picLocks noChangeAspect="1"/>
          </p:cNvPicPr>
          <p:nvPr/>
        </p:nvPicPr>
        <p:blipFill rotWithShape="1">
          <a:blip r:embed="rId4">
            <a:extLst>
              <a:ext uri="{28A0092B-C50C-407E-A947-70E740481C1C}">
                <a14:useLocalDpi xmlns:a14="http://schemas.microsoft.com/office/drawing/2010/main" val="0"/>
              </a:ext>
            </a:extLst>
          </a:blip>
          <a:srcRect l="11575" r="2722" b="11662"/>
          <a:stretch/>
        </p:blipFill>
        <p:spPr>
          <a:xfrm rot="969735">
            <a:off x="238811" y="1085931"/>
            <a:ext cx="5391638" cy="3440929"/>
          </a:xfrm>
          <a:prstGeom prst="rect">
            <a:avLst/>
          </a:prstGeom>
        </p:spPr>
      </p:pic>
      <p:cxnSp>
        <p:nvCxnSpPr>
          <p:cNvPr id="4" name="Straight Connector 3">
            <a:extLst>
              <a:ext uri="{FF2B5EF4-FFF2-40B4-BE49-F238E27FC236}">
                <a16:creationId xmlns:a16="http://schemas.microsoft.com/office/drawing/2014/main" id="{93B7899C-D6F6-4044-9B01-7FEB65947538}"/>
              </a:ext>
            </a:extLst>
          </p:cNvPr>
          <p:cNvCxnSpPr>
            <a:cxnSpLocks/>
          </p:cNvCxnSpPr>
          <p:nvPr/>
        </p:nvCxnSpPr>
        <p:spPr>
          <a:xfrm>
            <a:off x="2934630" y="2415010"/>
            <a:ext cx="206834"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C59F640-0A63-4E47-8DFC-5F89DB4BC9AB}"/>
              </a:ext>
            </a:extLst>
          </p:cNvPr>
          <p:cNvCxnSpPr>
            <a:cxnSpLocks/>
          </p:cNvCxnSpPr>
          <p:nvPr/>
        </p:nvCxnSpPr>
        <p:spPr>
          <a:xfrm>
            <a:off x="2488366" y="2564808"/>
            <a:ext cx="446264"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1C4C48C-0861-2144-984B-7895A2360C13}"/>
              </a:ext>
            </a:extLst>
          </p:cNvPr>
          <p:cNvCxnSpPr>
            <a:cxnSpLocks/>
          </p:cNvCxnSpPr>
          <p:nvPr/>
        </p:nvCxnSpPr>
        <p:spPr>
          <a:xfrm>
            <a:off x="2934630" y="3104251"/>
            <a:ext cx="674027" cy="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A7BFACA-688B-174E-B1AC-27FF0787633C}"/>
              </a:ext>
            </a:extLst>
          </p:cNvPr>
          <p:cNvCxnSpPr>
            <a:cxnSpLocks/>
          </p:cNvCxnSpPr>
          <p:nvPr/>
        </p:nvCxnSpPr>
        <p:spPr>
          <a:xfrm flipV="1">
            <a:off x="2934630" y="2414181"/>
            <a:ext cx="1502457" cy="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4264C3-15C2-7540-965C-14D8E3A803EB}"/>
              </a:ext>
            </a:extLst>
          </p:cNvPr>
          <p:cNvCxnSpPr>
            <a:cxnSpLocks/>
          </p:cNvCxnSpPr>
          <p:nvPr/>
        </p:nvCxnSpPr>
        <p:spPr>
          <a:xfrm>
            <a:off x="2934630" y="3031004"/>
            <a:ext cx="1980670"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AE6F7B-64AE-354F-8CFB-37E33C6BAC73}"/>
              </a:ext>
            </a:extLst>
          </p:cNvPr>
          <p:cNvCxnSpPr>
            <a:cxnSpLocks/>
          </p:cNvCxnSpPr>
          <p:nvPr/>
        </p:nvCxnSpPr>
        <p:spPr>
          <a:xfrm flipV="1">
            <a:off x="1803266" y="2806395"/>
            <a:ext cx="1131364" cy="12965"/>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4E3E4D-940F-4543-8824-935982A3760F}"/>
              </a:ext>
            </a:extLst>
          </p:cNvPr>
          <p:cNvCxnSpPr>
            <a:cxnSpLocks/>
          </p:cNvCxnSpPr>
          <p:nvPr/>
        </p:nvCxnSpPr>
        <p:spPr>
          <a:xfrm>
            <a:off x="2934630" y="2966444"/>
            <a:ext cx="2641710" cy="1092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65ECD1-E14A-004E-9569-7ADBA32C382E}"/>
              </a:ext>
            </a:extLst>
          </p:cNvPr>
          <p:cNvCxnSpPr>
            <a:cxnSpLocks/>
          </p:cNvCxnSpPr>
          <p:nvPr/>
        </p:nvCxnSpPr>
        <p:spPr>
          <a:xfrm>
            <a:off x="1129239" y="2655841"/>
            <a:ext cx="1805391"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6D29E7-9F5D-BB48-8A98-4BA973DAAB21}"/>
              </a:ext>
            </a:extLst>
          </p:cNvPr>
          <p:cNvCxnSpPr>
            <a:cxnSpLocks/>
          </p:cNvCxnSpPr>
          <p:nvPr/>
        </p:nvCxnSpPr>
        <p:spPr>
          <a:xfrm>
            <a:off x="399337" y="3210984"/>
            <a:ext cx="2535293" cy="845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986536-F069-2E41-A34F-7A3723ECC948}"/>
              </a:ext>
            </a:extLst>
          </p:cNvPr>
          <p:cNvCxnSpPr>
            <a:cxnSpLocks/>
          </p:cNvCxnSpPr>
          <p:nvPr/>
        </p:nvCxnSpPr>
        <p:spPr>
          <a:xfrm>
            <a:off x="2934630" y="2251361"/>
            <a:ext cx="1742300" cy="12267"/>
          </a:xfrm>
          <a:prstGeom prst="straightConnector1">
            <a:avLst/>
          </a:prstGeom>
          <a:ln w="127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0FFA87-3197-1C4D-A5D8-94F76F2A23F2}"/>
              </a:ext>
            </a:extLst>
          </p:cNvPr>
          <p:cNvCxnSpPr/>
          <p:nvPr/>
        </p:nvCxnSpPr>
        <p:spPr>
          <a:xfrm>
            <a:off x="1803266" y="2031905"/>
            <a:ext cx="0" cy="1560834"/>
          </a:xfrm>
          <a:prstGeom prst="straightConnector1">
            <a:avLst/>
          </a:prstGeom>
          <a:ln w="127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 Placeholder 61">
            <a:extLst>
              <a:ext uri="{FF2B5EF4-FFF2-40B4-BE49-F238E27FC236}">
                <a16:creationId xmlns:a16="http://schemas.microsoft.com/office/drawing/2014/main" id="{5FCFB2F1-4B6C-494F-BE00-68EE06AB1C94}"/>
              </a:ext>
            </a:extLst>
          </p:cNvPr>
          <p:cNvSpPr>
            <a:spLocks noGrp="1"/>
          </p:cNvSpPr>
          <p:nvPr>
            <p:custDataLst>
              <p:tags r:id="rId1"/>
            </p:custDataLst>
          </p:nvPr>
        </p:nvSpPr>
        <p:spPr bwMode="auto">
          <a:xfrm>
            <a:off x="252829" y="2346844"/>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sz="1400" b="1" dirty="0">
                <a:solidFill>
                  <a:schemeClr val="accent6"/>
                </a:solidFill>
                <a:sym typeface="+mn-lt"/>
              </a:rPr>
              <a:t>Variation for PC2</a:t>
            </a:r>
            <a:endParaRPr lang="en-US" sz="1400" dirty="0">
              <a:solidFill>
                <a:schemeClr val="accent6"/>
              </a:solidFill>
              <a:sym typeface="+mn-lt"/>
            </a:endParaRPr>
          </a:p>
        </p:txBody>
      </p:sp>
      <p:sp>
        <p:nvSpPr>
          <p:cNvPr id="16" name="Text Placeholder 61">
            <a:extLst>
              <a:ext uri="{FF2B5EF4-FFF2-40B4-BE49-F238E27FC236}">
                <a16:creationId xmlns:a16="http://schemas.microsoft.com/office/drawing/2014/main" id="{BC43ECFE-06CA-F441-B1B8-FF2021C11573}"/>
              </a:ext>
            </a:extLst>
          </p:cNvPr>
          <p:cNvSpPr>
            <a:spLocks noGrp="1"/>
          </p:cNvSpPr>
          <p:nvPr>
            <p:custDataLst>
              <p:tags r:id="rId2"/>
            </p:custDataLst>
          </p:nvPr>
        </p:nvSpPr>
        <p:spPr bwMode="auto">
          <a:xfrm>
            <a:off x="3165709" y="1991228"/>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sz="1400" b="1" dirty="0">
                <a:solidFill>
                  <a:schemeClr val="accent6"/>
                </a:solidFill>
                <a:sym typeface="+mn-lt"/>
              </a:rPr>
              <a:t>Variation for PC1</a:t>
            </a:r>
            <a:endParaRPr lang="en-US" sz="1400" dirty="0">
              <a:solidFill>
                <a:schemeClr val="accent6"/>
              </a:solidFill>
              <a:sym typeface="+mn-lt"/>
            </a:endParaRPr>
          </a:p>
        </p:txBody>
      </p:sp>
      <p:sp>
        <p:nvSpPr>
          <p:cNvPr id="19" name="Title 1">
            <a:extLst>
              <a:ext uri="{FF2B5EF4-FFF2-40B4-BE49-F238E27FC236}">
                <a16:creationId xmlns:a16="http://schemas.microsoft.com/office/drawing/2014/main" id="{188E00F6-8176-A847-BC9A-814D94D22DB8}"/>
              </a:ext>
            </a:extLst>
          </p:cNvPr>
          <p:cNvSpPr txBox="1">
            <a:spLocks/>
          </p:cNvSpPr>
          <p:nvPr/>
        </p:nvSpPr>
        <p:spPr>
          <a:xfrm>
            <a:off x="325443" y="19862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The importance of each PC is equivalent to how much variation that PC accounts for compared with total variation.  </a:t>
            </a:r>
          </a:p>
        </p:txBody>
      </p:sp>
      <p:sp>
        <p:nvSpPr>
          <p:cNvPr id="20" name="Rectangle 286">
            <a:extLst>
              <a:ext uri="{FF2B5EF4-FFF2-40B4-BE49-F238E27FC236}">
                <a16:creationId xmlns:a16="http://schemas.microsoft.com/office/drawing/2014/main" id="{0398C3CA-E3B2-6A42-B44B-006C27D26B76}"/>
              </a:ext>
            </a:extLst>
          </p:cNvPr>
          <p:cNvSpPr txBox="1">
            <a:spLocks noChangeArrowheads="1"/>
          </p:cNvSpPr>
          <p:nvPr/>
        </p:nvSpPr>
        <p:spPr bwMode="auto">
          <a:xfrm>
            <a:off x="5586283" y="1331692"/>
            <a:ext cx="6136358"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lvl="2">
              <a:spcBef>
                <a:spcPct val="50000"/>
              </a:spcBef>
              <a:buFont typeface="Wingdings" pitchFamily="2" charset="2"/>
              <a:buChar char="§"/>
            </a:pPr>
            <a:r>
              <a:rPr lang="en-GB" dirty="0"/>
              <a:t>Let’s assume </a:t>
            </a:r>
          </a:p>
          <a:p>
            <a:pPr lvl="2">
              <a:spcBef>
                <a:spcPct val="50000"/>
              </a:spcBef>
              <a:buFont typeface="Wingdings" pitchFamily="2" charset="2"/>
              <a:buChar char="§"/>
            </a:pPr>
            <a:endParaRPr lang="en-GB" dirty="0"/>
          </a:p>
          <a:p>
            <a:pPr lvl="2">
              <a:spcBef>
                <a:spcPct val="50000"/>
              </a:spcBef>
              <a:buFont typeface="Wingdings" pitchFamily="2" charset="2"/>
              <a:buChar char="§"/>
            </a:pPr>
            <a:endParaRPr lang="en-GB" dirty="0"/>
          </a:p>
          <a:p>
            <a:pPr lvl="2">
              <a:spcBef>
                <a:spcPct val="50000"/>
              </a:spcBef>
              <a:buFont typeface="Wingdings" pitchFamily="2" charset="2"/>
              <a:buChar char="§"/>
            </a:pPr>
            <a:r>
              <a:rPr lang="en-GB" dirty="0"/>
              <a:t>Then the total variation can be calculated using the sum of variations, which is 18 + 5 =23 in this case.</a:t>
            </a:r>
          </a:p>
          <a:p>
            <a:pPr lvl="2">
              <a:spcBef>
                <a:spcPct val="50000"/>
              </a:spcBef>
              <a:buFont typeface="Wingdings" pitchFamily="2" charset="2"/>
              <a:buChar char="§"/>
            </a:pPr>
            <a:r>
              <a:rPr lang="en-GB" dirty="0"/>
              <a:t>In this case, PC1 accounts for 78% of variation, and PC2 accounts for 22% of variation. Here, a Scree plot can be used to determine the percentage of variation each PC accounts for.</a:t>
            </a:r>
          </a:p>
          <a:p>
            <a:pPr lvl="2">
              <a:spcBef>
                <a:spcPct val="50000"/>
              </a:spcBef>
              <a:buFont typeface="Wingdings" pitchFamily="2" charset="2"/>
              <a:buChar char="§"/>
            </a:pPr>
            <a:r>
              <a:rPr lang="en-GB" dirty="0"/>
              <a:t>Let’ imagine we have N more features, and we do the above process with </a:t>
            </a:r>
            <a:r>
              <a:rPr lang="en-GB" dirty="0" err="1"/>
              <a:t>PC</a:t>
            </a:r>
            <a:r>
              <a:rPr lang="en-GB" baseline="-25000" dirty="0" err="1"/>
              <a:t>n</a:t>
            </a:r>
            <a:r>
              <a:rPr lang="en-GB" dirty="0"/>
              <a:t>, with Scree plot shown on the left.</a:t>
            </a:r>
          </a:p>
          <a:p>
            <a:pPr lvl="2">
              <a:spcBef>
                <a:spcPct val="50000"/>
              </a:spcBef>
              <a:buFont typeface="Wingdings" pitchFamily="2" charset="2"/>
              <a:buChar char="§"/>
            </a:pPr>
            <a:r>
              <a:rPr lang="en-GB" dirty="0"/>
              <a:t>The cut-off point is the ‘elbow’ point, where PC1, PC2 and PC3 can accounts for most of the data variation </a:t>
            </a:r>
          </a:p>
          <a:p>
            <a:pPr lvl="2">
              <a:spcBef>
                <a:spcPct val="50000"/>
              </a:spcBef>
              <a:buFont typeface="Wingdings" pitchFamily="2" charset="2"/>
              <a:buChar char="§"/>
            </a:pPr>
            <a:r>
              <a:rPr lang="en-GB" dirty="0"/>
              <a:t>Therefore, data projection on these 3 dimensions is a good approximation to entire dataset.</a:t>
            </a:r>
          </a:p>
          <a:p>
            <a:pPr lvl="2">
              <a:spcBef>
                <a:spcPct val="50000"/>
              </a:spcBef>
              <a:buFont typeface="Wingdings" pitchFamily="2" charset="2"/>
              <a:buChar char="§"/>
            </a:pPr>
            <a:endParaRPr lang="en-GB" dirty="0"/>
          </a:p>
          <a:p>
            <a:pPr marL="195262" lvl="2" indent="0">
              <a:spcBef>
                <a:spcPct val="50000"/>
              </a:spcBef>
              <a:buNone/>
            </a:pPr>
            <a:endParaRPr lang="en-GB"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A509A7-CDCC-6049-B4AA-AF116BEE6600}"/>
                  </a:ext>
                </a:extLst>
              </p:cNvPr>
              <p:cNvSpPr txBox="1"/>
              <p:nvPr/>
            </p:nvSpPr>
            <p:spPr>
              <a:xfrm>
                <a:off x="6236895" y="1701538"/>
                <a:ext cx="2350039" cy="461318"/>
              </a:xfrm>
              <a:prstGeom prst="rect">
                <a:avLst/>
              </a:prstGeom>
            </p:spPr>
            <p:txBody>
              <a:bodyPr vert="horz" wrap="none" lIns="0" tIns="0" rIns="0" bIns="0" rtlCol="0">
                <a:noAutofit/>
              </a:bodyPr>
              <a:lstStyle/>
              <a:p>
                <a:r>
                  <a:rPr lang="en-GB" b="0" dirty="0"/>
                  <a:t>- </a:t>
                </a:r>
                <a14:m>
                  <m:oMath xmlns:m="http://schemas.openxmlformats.org/officeDocument/2006/math">
                    <m:r>
                      <a:rPr lang="en-GB" b="0" i="1" smtClean="0">
                        <a:latin typeface="Cambria Math" panose="02040503050406030204" pitchFamily="18" charset="0"/>
                      </a:rPr>
                      <m:t>𝑉𝑎𝑟𝑖𝑎𝑡𝑖𝑜𝑛</m:t>
                    </m:r>
                    <m:r>
                      <a:rPr lang="en-GB" b="0" i="1" smtClean="0">
                        <a:latin typeface="Cambria Math" panose="02040503050406030204" pitchFamily="18" charset="0"/>
                      </a:rPr>
                      <m:t> </m:t>
                    </m:r>
                    <m:r>
                      <a:rPr lang="en-GB" b="0" i="1" smtClean="0">
                        <a:latin typeface="Cambria Math" panose="02040503050406030204" pitchFamily="18" charset="0"/>
                      </a:rPr>
                      <m:t>𝑓𝑜𝑟</m:t>
                    </m:r>
                    <m:r>
                      <a:rPr lang="en-GB" b="0" i="1" smtClean="0">
                        <a:latin typeface="Cambria Math" panose="02040503050406030204" pitchFamily="18" charset="0"/>
                      </a:rPr>
                      <m:t> </m:t>
                    </m:r>
                    <m:r>
                      <a:rPr lang="en-GB" b="0" i="1" smtClean="0">
                        <a:latin typeface="Cambria Math" panose="02040503050406030204" pitchFamily="18" charset="0"/>
                      </a:rPr>
                      <m:t>𝑃𝐶</m:t>
                    </m:r>
                    <m:r>
                      <a:rPr lang="en-GB" b="0" i="1" smtClean="0">
                        <a:latin typeface="Cambria Math" panose="02040503050406030204" pitchFamily="18" charset="0"/>
                      </a:rPr>
                      <m:t>1=18</m:t>
                    </m:r>
                    <m:r>
                      <a:rPr lang="en-GB" b="0" i="0" smtClean="0">
                        <a:latin typeface="Cambria Math" panose="02040503050406030204" pitchFamily="18" charset="0"/>
                      </a:rPr>
                      <m:t> </m:t>
                    </m:r>
                  </m:oMath>
                </a14:m>
                <a:endParaRPr lang="en-GB" b="0" i="0" dirty="0">
                  <a:latin typeface="Cambria Math" panose="02040503050406030204" pitchFamily="18" charset="0"/>
                </a:endParaRPr>
              </a:p>
              <a:p>
                <a:r>
                  <a:rPr lang="en-GB" dirty="0"/>
                  <a:t>- </a:t>
                </a:r>
                <a14:m>
                  <m:oMath xmlns:m="http://schemas.openxmlformats.org/officeDocument/2006/math">
                    <m:r>
                      <a:rPr lang="en-GB" i="1">
                        <a:latin typeface="Cambria Math" panose="02040503050406030204" pitchFamily="18" charset="0"/>
                      </a:rPr>
                      <m:t>𝑉𝑎𝑟𝑖𝑎𝑡𝑖𝑜𝑛</m:t>
                    </m:r>
                    <m:r>
                      <a:rPr lang="en-GB" i="1">
                        <a:latin typeface="Cambria Math" panose="02040503050406030204" pitchFamily="18" charset="0"/>
                      </a:rPr>
                      <m:t> </m:t>
                    </m:r>
                    <m:r>
                      <a:rPr lang="en-GB" i="1">
                        <a:latin typeface="Cambria Math" panose="02040503050406030204" pitchFamily="18" charset="0"/>
                      </a:rPr>
                      <m:t>𝑓𝑜𝑟</m:t>
                    </m:r>
                    <m:r>
                      <a:rPr lang="en-GB" i="1">
                        <a:latin typeface="Cambria Math" panose="02040503050406030204" pitchFamily="18" charset="0"/>
                      </a:rPr>
                      <m:t> </m:t>
                    </m:r>
                    <m:r>
                      <a:rPr lang="en-GB" i="1">
                        <a:latin typeface="Cambria Math" panose="02040503050406030204" pitchFamily="18" charset="0"/>
                      </a:rPr>
                      <m:t>𝑃𝐶</m:t>
                    </m:r>
                    <m:r>
                      <a:rPr lang="en-GB" b="0" i="1" smtClean="0">
                        <a:latin typeface="Cambria Math" panose="02040503050406030204" pitchFamily="18" charset="0"/>
                      </a:rPr>
                      <m:t>2</m:t>
                    </m:r>
                    <m:r>
                      <a:rPr lang="en-GB" i="1">
                        <a:latin typeface="Cambria Math" panose="02040503050406030204" pitchFamily="18" charset="0"/>
                      </a:rPr>
                      <m:t>=</m:t>
                    </m:r>
                    <m:r>
                      <a:rPr lang="en-GB" i="1" smtClean="0">
                        <a:latin typeface="Cambria Math" panose="02040503050406030204" pitchFamily="18" charset="0"/>
                      </a:rPr>
                      <m:t>5</m:t>
                    </m:r>
                  </m:oMath>
                </a14:m>
                <a:endParaRPr lang="en-US" dirty="0"/>
              </a:p>
              <a:p>
                <a:endParaRPr lang="en-US" b="1" dirty="0"/>
              </a:p>
            </p:txBody>
          </p:sp>
        </mc:Choice>
        <mc:Fallback xmlns="">
          <p:sp>
            <p:nvSpPr>
              <p:cNvPr id="21" name="TextBox 20">
                <a:extLst>
                  <a:ext uri="{FF2B5EF4-FFF2-40B4-BE49-F238E27FC236}">
                    <a16:creationId xmlns:a16="http://schemas.microsoft.com/office/drawing/2014/main" id="{30A509A7-CDCC-6049-B4AA-AF116BEE6600}"/>
                  </a:ext>
                </a:extLst>
              </p:cNvPr>
              <p:cNvSpPr txBox="1">
                <a:spLocks noRot="1" noChangeAspect="1" noMove="1" noResize="1" noEditPoints="1" noAdjustHandles="1" noChangeArrowheads="1" noChangeShapeType="1" noTextEdit="1"/>
              </p:cNvSpPr>
              <p:nvPr/>
            </p:nvSpPr>
            <p:spPr>
              <a:xfrm>
                <a:off x="6236895" y="1701538"/>
                <a:ext cx="2350039" cy="461318"/>
              </a:xfrm>
              <a:prstGeom prst="rect">
                <a:avLst/>
              </a:prstGeom>
              <a:blipFill>
                <a:blip r:embed="rId5"/>
                <a:stretch>
                  <a:fillRect l="-4839" t="-13514" r="-2688" b="-32432"/>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E62C8C01-355B-FF4D-9E42-30753C1C3FB2}"/>
              </a:ext>
            </a:extLst>
          </p:cNvPr>
          <p:cNvPicPr>
            <a:picLocks noChangeAspect="1"/>
          </p:cNvPicPr>
          <p:nvPr/>
        </p:nvPicPr>
        <p:blipFill rotWithShape="1">
          <a:blip r:embed="rId6">
            <a:extLst>
              <a:ext uri="{28A0092B-C50C-407E-A947-70E740481C1C}">
                <a14:useLocalDpi xmlns:a14="http://schemas.microsoft.com/office/drawing/2010/main" val="0"/>
              </a:ext>
            </a:extLst>
          </a:blip>
          <a:srcRect t="6651" r="6741"/>
          <a:stretch/>
        </p:blipFill>
        <p:spPr>
          <a:xfrm>
            <a:off x="806599" y="3806952"/>
            <a:ext cx="4012309" cy="2889702"/>
          </a:xfrm>
          <a:prstGeom prst="rect">
            <a:avLst/>
          </a:prstGeom>
        </p:spPr>
      </p:pic>
    </p:spTree>
    <p:extLst>
      <p:ext uri="{BB962C8B-B14F-4D97-AF65-F5344CB8AC3E}">
        <p14:creationId xmlns:p14="http://schemas.microsoft.com/office/powerpoint/2010/main" val="401301825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9206"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US" dirty="0"/>
              <a:t>How k-means clustering works: Begin with random centroids (seeds)</a:t>
            </a:r>
            <a:endParaRPr lang="en-AU" dirty="0"/>
          </a:p>
        </p:txBody>
      </p:sp>
      <p:grpSp>
        <p:nvGrpSpPr>
          <p:cNvPr id="6" name="Group 5">
            <a:extLst>
              <a:ext uri="{FF2B5EF4-FFF2-40B4-BE49-F238E27FC236}">
                <a16:creationId xmlns:a16="http://schemas.microsoft.com/office/drawing/2014/main" id="{9B70075E-DE6B-467F-B2D6-7A71941353F8}"/>
              </a:ext>
            </a:extLst>
          </p:cNvPr>
          <p:cNvGrpSpPr/>
          <p:nvPr/>
        </p:nvGrpSpPr>
        <p:grpSpPr>
          <a:xfrm>
            <a:off x="2656713" y="1765655"/>
            <a:ext cx="6686550" cy="3357808"/>
            <a:chOff x="2343150" y="1765655"/>
            <a:chExt cx="6686550" cy="3357808"/>
          </a:xfrm>
        </p:grpSpPr>
        <p:sp>
          <p:nvSpPr>
            <p:cNvPr id="5" name="Rectangle 4">
              <a:extLst>
                <a:ext uri="{FF2B5EF4-FFF2-40B4-BE49-F238E27FC236}">
                  <a16:creationId xmlns:a16="http://schemas.microsoft.com/office/drawing/2014/main" id="{13C344CF-10F4-47FF-9CDE-D395007E45C4}"/>
                </a:ext>
              </a:extLst>
            </p:cNvPr>
            <p:cNvSpPr/>
            <p:nvPr/>
          </p:nvSpPr>
          <p:spPr>
            <a:xfrm>
              <a:off x="5120938" y="1765655"/>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533650" y="3629025"/>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657475" y="40576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343150" y="4371975"/>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248025" y="45148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438775" y="3514725"/>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048375" y="308610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076950" y="40576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6705600" y="335280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058150" y="24955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7943850" y="33718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677275" y="2924175"/>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8867775" y="3524250"/>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572500" y="4086225"/>
              <a:ext cx="161925" cy="161925"/>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7121188" y="4785080"/>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2939713" y="2489555"/>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spTree>
    <p:extLst>
      <p:ext uri="{BB962C8B-B14F-4D97-AF65-F5344CB8AC3E}">
        <p14:creationId xmlns:p14="http://schemas.microsoft.com/office/powerpoint/2010/main" val="116329158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0223"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AU" dirty="0"/>
              <a:t>Assign each point to closest centroid</a:t>
            </a:r>
            <a:br>
              <a:rPr lang="en-AU" dirty="0"/>
            </a:br>
            <a:endParaRPr lang="en-AU" dirty="0"/>
          </a:p>
        </p:txBody>
      </p:sp>
      <p:sp>
        <p:nvSpPr>
          <p:cNvPr id="5" name="Rectangle 4">
            <a:extLst>
              <a:ext uri="{FF2B5EF4-FFF2-40B4-BE49-F238E27FC236}">
                <a16:creationId xmlns:a16="http://schemas.microsoft.com/office/drawing/2014/main" id="{13C344CF-10F4-47FF-9CDE-D395007E45C4}"/>
              </a:ext>
            </a:extLst>
          </p:cNvPr>
          <p:cNvSpPr/>
          <p:nvPr/>
        </p:nvSpPr>
        <p:spPr>
          <a:xfrm>
            <a:off x="5434501" y="1765655"/>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847213" y="362902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971038" y="40576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656713" y="437197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561588" y="45148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752338" y="3514725"/>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361938" y="30861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390513" y="40576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7019163" y="335280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371713" y="24955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8257413" y="33718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990838" y="292417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9181338" y="35242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886063" y="408622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7434751" y="4785080"/>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3253276" y="2489555"/>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2563423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1249"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AU" dirty="0"/>
              <a:t>Move centroid to middle of assigned points </a:t>
            </a:r>
          </a:p>
        </p:txBody>
      </p:sp>
      <p:sp>
        <p:nvSpPr>
          <p:cNvPr id="5" name="Rectangle 4">
            <a:extLst>
              <a:ext uri="{FF2B5EF4-FFF2-40B4-BE49-F238E27FC236}">
                <a16:creationId xmlns:a16="http://schemas.microsoft.com/office/drawing/2014/main" id="{13C344CF-10F4-47FF-9CDE-D395007E45C4}"/>
              </a:ext>
            </a:extLst>
          </p:cNvPr>
          <p:cNvSpPr/>
          <p:nvPr/>
        </p:nvSpPr>
        <p:spPr>
          <a:xfrm>
            <a:off x="5999988" y="3213700"/>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847213" y="362902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971038" y="40576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656713" y="437197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561588" y="45148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752338" y="3514725"/>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361938" y="30861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390513" y="40576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7019163" y="335280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371713" y="24955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8257413" y="33718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990838" y="292417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9181338" y="35242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886063" y="408622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8111625" y="3667125"/>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2943197" y="4033592"/>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36766847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3295"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AU" dirty="0"/>
              <a:t>Assign each point To closest centroid </a:t>
            </a:r>
          </a:p>
        </p:txBody>
      </p:sp>
      <p:sp>
        <p:nvSpPr>
          <p:cNvPr id="5" name="Rectangle 4">
            <a:extLst>
              <a:ext uri="{FF2B5EF4-FFF2-40B4-BE49-F238E27FC236}">
                <a16:creationId xmlns:a16="http://schemas.microsoft.com/office/drawing/2014/main" id="{13C344CF-10F4-47FF-9CDE-D395007E45C4}"/>
              </a:ext>
            </a:extLst>
          </p:cNvPr>
          <p:cNvSpPr/>
          <p:nvPr/>
        </p:nvSpPr>
        <p:spPr>
          <a:xfrm>
            <a:off x="5999988" y="3213700"/>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847213" y="362902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971038" y="40576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656713" y="437197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561588" y="45148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752338" y="3514725"/>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361938" y="30861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390513" y="405765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7019163" y="33528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371713" y="24955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8257413" y="33718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990838" y="292417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9181338" y="35242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886063" y="408622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8111625" y="3667125"/>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2943197" y="4033592"/>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246073040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320"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AU" dirty="0"/>
              <a:t>Move centroid to middle of assigned points </a:t>
            </a:r>
          </a:p>
        </p:txBody>
      </p:sp>
      <p:sp>
        <p:nvSpPr>
          <p:cNvPr id="5" name="Rectangle 4">
            <a:extLst>
              <a:ext uri="{FF2B5EF4-FFF2-40B4-BE49-F238E27FC236}">
                <a16:creationId xmlns:a16="http://schemas.microsoft.com/office/drawing/2014/main" id="{13C344CF-10F4-47FF-9CDE-D395007E45C4}"/>
              </a:ext>
            </a:extLst>
          </p:cNvPr>
          <p:cNvSpPr/>
          <p:nvPr/>
        </p:nvSpPr>
        <p:spPr>
          <a:xfrm>
            <a:off x="6354671" y="3451261"/>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847213" y="362902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971038" y="40576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656713" y="437197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561588" y="45148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752338" y="3514725"/>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361938" y="30861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390513" y="405765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7019163" y="33528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371713" y="24955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8257413" y="33718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990838" y="292417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9181338" y="35242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886063" y="408622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8657463" y="3247779"/>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2943197" y="4033592"/>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26151636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6D4B79B-9CA8-4141-BFAB-231EA9661088}"/>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343"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86D4B79B-9CA8-4141-BFAB-231EA966108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3E9BE-9671-47CD-86DA-54460611FE00}"/>
              </a:ext>
            </a:extLst>
          </p:cNvPr>
          <p:cNvSpPr>
            <a:spLocks noGrp="1"/>
          </p:cNvSpPr>
          <p:nvPr>
            <p:ph type="title"/>
          </p:nvPr>
        </p:nvSpPr>
        <p:spPr/>
        <p:txBody>
          <a:bodyPr vert="horz" wrap="square" lIns="0" tIns="0" rIns="0" bIns="0" rtlCol="0" anchor="t" anchorCtr="0">
            <a:noAutofit/>
          </a:bodyPr>
          <a:lstStyle/>
          <a:p>
            <a:r>
              <a:rPr lang="en-AU" dirty="0"/>
              <a:t>Assign each point to closest Centroid. No reassignments: STOP </a:t>
            </a:r>
          </a:p>
        </p:txBody>
      </p:sp>
      <p:sp>
        <p:nvSpPr>
          <p:cNvPr id="5" name="Rectangle 4">
            <a:extLst>
              <a:ext uri="{FF2B5EF4-FFF2-40B4-BE49-F238E27FC236}">
                <a16:creationId xmlns:a16="http://schemas.microsoft.com/office/drawing/2014/main" id="{13C344CF-10F4-47FF-9CDE-D395007E45C4}"/>
              </a:ext>
            </a:extLst>
          </p:cNvPr>
          <p:cNvSpPr/>
          <p:nvPr/>
        </p:nvSpPr>
        <p:spPr>
          <a:xfrm>
            <a:off x="6354671" y="3451261"/>
            <a:ext cx="338383" cy="338383"/>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Oval 19">
            <a:extLst>
              <a:ext uri="{FF2B5EF4-FFF2-40B4-BE49-F238E27FC236}">
                <a16:creationId xmlns:a16="http://schemas.microsoft.com/office/drawing/2014/main" id="{3D093A36-31F9-4483-82F2-BFEC32B73923}"/>
              </a:ext>
            </a:extLst>
          </p:cNvPr>
          <p:cNvSpPr/>
          <p:nvPr/>
        </p:nvSpPr>
        <p:spPr>
          <a:xfrm>
            <a:off x="2847213" y="362902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Oval 20">
            <a:extLst>
              <a:ext uri="{FF2B5EF4-FFF2-40B4-BE49-F238E27FC236}">
                <a16:creationId xmlns:a16="http://schemas.microsoft.com/office/drawing/2014/main" id="{A79DCEAD-176C-45D0-BE9F-C84B5C4B858D}"/>
              </a:ext>
            </a:extLst>
          </p:cNvPr>
          <p:cNvSpPr/>
          <p:nvPr/>
        </p:nvSpPr>
        <p:spPr>
          <a:xfrm>
            <a:off x="2971038" y="40576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Oval 22">
            <a:extLst>
              <a:ext uri="{FF2B5EF4-FFF2-40B4-BE49-F238E27FC236}">
                <a16:creationId xmlns:a16="http://schemas.microsoft.com/office/drawing/2014/main" id="{2D210A92-35A3-4A2B-BFB7-C456DE4A9D8B}"/>
              </a:ext>
            </a:extLst>
          </p:cNvPr>
          <p:cNvSpPr/>
          <p:nvPr/>
        </p:nvSpPr>
        <p:spPr>
          <a:xfrm>
            <a:off x="2656713" y="4371975"/>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Oval 23">
            <a:extLst>
              <a:ext uri="{FF2B5EF4-FFF2-40B4-BE49-F238E27FC236}">
                <a16:creationId xmlns:a16="http://schemas.microsoft.com/office/drawing/2014/main" id="{BD372022-1189-444A-9B8A-C536C6B80ACC}"/>
              </a:ext>
            </a:extLst>
          </p:cNvPr>
          <p:cNvSpPr/>
          <p:nvPr/>
        </p:nvSpPr>
        <p:spPr>
          <a:xfrm>
            <a:off x="3561588" y="4514850"/>
            <a:ext cx="161925" cy="161925"/>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Oval 25">
            <a:extLst>
              <a:ext uri="{FF2B5EF4-FFF2-40B4-BE49-F238E27FC236}">
                <a16:creationId xmlns:a16="http://schemas.microsoft.com/office/drawing/2014/main" id="{E1C744B4-72AE-4A7D-B32A-9BA7C46BC344}"/>
              </a:ext>
            </a:extLst>
          </p:cNvPr>
          <p:cNvSpPr/>
          <p:nvPr/>
        </p:nvSpPr>
        <p:spPr>
          <a:xfrm>
            <a:off x="5752338" y="3514725"/>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Oval 26">
            <a:extLst>
              <a:ext uri="{FF2B5EF4-FFF2-40B4-BE49-F238E27FC236}">
                <a16:creationId xmlns:a16="http://schemas.microsoft.com/office/drawing/2014/main" id="{886BF95A-D550-4DD4-9EC2-3853842D396E}"/>
              </a:ext>
            </a:extLst>
          </p:cNvPr>
          <p:cNvSpPr/>
          <p:nvPr/>
        </p:nvSpPr>
        <p:spPr>
          <a:xfrm>
            <a:off x="6361938" y="30861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Oval 27">
            <a:extLst>
              <a:ext uri="{FF2B5EF4-FFF2-40B4-BE49-F238E27FC236}">
                <a16:creationId xmlns:a16="http://schemas.microsoft.com/office/drawing/2014/main" id="{B3F6C1A6-C0DF-47AC-A2DC-EE5E72053993}"/>
              </a:ext>
            </a:extLst>
          </p:cNvPr>
          <p:cNvSpPr/>
          <p:nvPr/>
        </p:nvSpPr>
        <p:spPr>
          <a:xfrm>
            <a:off x="6390513" y="405765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Oval 28">
            <a:extLst>
              <a:ext uri="{FF2B5EF4-FFF2-40B4-BE49-F238E27FC236}">
                <a16:creationId xmlns:a16="http://schemas.microsoft.com/office/drawing/2014/main" id="{4CED914C-61BF-4D41-9D47-8B4AE49393DD}"/>
              </a:ext>
            </a:extLst>
          </p:cNvPr>
          <p:cNvSpPr/>
          <p:nvPr/>
        </p:nvSpPr>
        <p:spPr>
          <a:xfrm>
            <a:off x="7019163" y="3352800"/>
            <a:ext cx="161925" cy="161925"/>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a:extLst>
              <a:ext uri="{FF2B5EF4-FFF2-40B4-BE49-F238E27FC236}">
                <a16:creationId xmlns:a16="http://schemas.microsoft.com/office/drawing/2014/main" id="{58BFE2A1-D989-463D-9D2F-FE07F7FB8567}"/>
              </a:ext>
            </a:extLst>
          </p:cNvPr>
          <p:cNvSpPr/>
          <p:nvPr/>
        </p:nvSpPr>
        <p:spPr>
          <a:xfrm>
            <a:off x="8371713" y="24955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a:extLst>
              <a:ext uri="{FF2B5EF4-FFF2-40B4-BE49-F238E27FC236}">
                <a16:creationId xmlns:a16="http://schemas.microsoft.com/office/drawing/2014/main" id="{BBA6BDC2-8B24-4109-ADCF-3A3D61B277A6}"/>
              </a:ext>
            </a:extLst>
          </p:cNvPr>
          <p:cNvSpPr/>
          <p:nvPr/>
        </p:nvSpPr>
        <p:spPr>
          <a:xfrm>
            <a:off x="8257413" y="33718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a:extLst>
              <a:ext uri="{FF2B5EF4-FFF2-40B4-BE49-F238E27FC236}">
                <a16:creationId xmlns:a16="http://schemas.microsoft.com/office/drawing/2014/main" id="{5C22A1A3-5D7D-4AA2-8F61-16C254A4BBC8}"/>
              </a:ext>
            </a:extLst>
          </p:cNvPr>
          <p:cNvSpPr/>
          <p:nvPr/>
        </p:nvSpPr>
        <p:spPr>
          <a:xfrm>
            <a:off x="8990838" y="292417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3" name="Oval 32">
            <a:extLst>
              <a:ext uri="{FF2B5EF4-FFF2-40B4-BE49-F238E27FC236}">
                <a16:creationId xmlns:a16="http://schemas.microsoft.com/office/drawing/2014/main" id="{A7610179-6C32-493A-8FB1-5825BC8984F8}"/>
              </a:ext>
            </a:extLst>
          </p:cNvPr>
          <p:cNvSpPr/>
          <p:nvPr/>
        </p:nvSpPr>
        <p:spPr>
          <a:xfrm>
            <a:off x="9181338" y="3524250"/>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4" name="Oval 33">
            <a:extLst>
              <a:ext uri="{FF2B5EF4-FFF2-40B4-BE49-F238E27FC236}">
                <a16:creationId xmlns:a16="http://schemas.microsoft.com/office/drawing/2014/main" id="{F8ACDA3B-6F78-485A-B356-B67AFD11F877}"/>
              </a:ext>
            </a:extLst>
          </p:cNvPr>
          <p:cNvSpPr/>
          <p:nvPr/>
        </p:nvSpPr>
        <p:spPr>
          <a:xfrm>
            <a:off x="8886063" y="4086225"/>
            <a:ext cx="161925" cy="161925"/>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5" name="Rectangle 34">
            <a:extLst>
              <a:ext uri="{FF2B5EF4-FFF2-40B4-BE49-F238E27FC236}">
                <a16:creationId xmlns:a16="http://schemas.microsoft.com/office/drawing/2014/main" id="{B5B56453-9D29-4FE9-B957-BCEEDB9822E8}"/>
              </a:ext>
            </a:extLst>
          </p:cNvPr>
          <p:cNvSpPr/>
          <p:nvPr/>
        </p:nvSpPr>
        <p:spPr>
          <a:xfrm>
            <a:off x="8657463" y="3247779"/>
            <a:ext cx="338383" cy="33838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6" name="Rectangle 35">
            <a:extLst>
              <a:ext uri="{FF2B5EF4-FFF2-40B4-BE49-F238E27FC236}">
                <a16:creationId xmlns:a16="http://schemas.microsoft.com/office/drawing/2014/main" id="{4BC27CD4-E7E4-4D76-8D0F-F221E348B2C5}"/>
              </a:ext>
            </a:extLst>
          </p:cNvPr>
          <p:cNvSpPr/>
          <p:nvPr/>
        </p:nvSpPr>
        <p:spPr>
          <a:xfrm>
            <a:off x="2943197" y="4033592"/>
            <a:ext cx="338383" cy="338383"/>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126203012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p:txBody>
          <a:bodyPr/>
          <a:lstStyle/>
          <a:p>
            <a:r>
              <a:rPr lang="en-GB" dirty="0"/>
              <a:t>Strengths and challenges of k-means clustering</a:t>
            </a:r>
          </a:p>
        </p:txBody>
      </p:sp>
      <p:sp>
        <p:nvSpPr>
          <p:cNvPr id="22" name="5. Source"/>
          <p:cNvSpPr>
            <a:spLocks noChangeArrowheads="1"/>
          </p:cNvSpPr>
          <p:nvPr/>
        </p:nvSpPr>
        <p:spPr bwMode="gray">
          <a:xfrm>
            <a:off x="475488" y="6507557"/>
            <a:ext cx="7200000" cy="12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609568" indent="-609568" defTabSz="895303">
              <a:tabLst>
                <a:tab pos="630205" algn="l"/>
              </a:tabLst>
            </a:pPr>
            <a:r>
              <a:rPr lang="en-US" sz="800" dirty="0">
                <a:solidFill>
                  <a:schemeClr val="accent6"/>
                </a:solidFill>
                <a:latin typeface="Arial" panose="020B0604020202020204" pitchFamily="34" charset="0"/>
              </a:rPr>
              <a:t>SOURCE: McKinsey Analytics Practice</a:t>
            </a:r>
          </a:p>
        </p:txBody>
      </p:sp>
      <p:sp>
        <p:nvSpPr>
          <p:cNvPr id="2" name="TextBox 1">
            <a:extLst>
              <a:ext uri="{FF2B5EF4-FFF2-40B4-BE49-F238E27FC236}">
                <a16:creationId xmlns:a16="http://schemas.microsoft.com/office/drawing/2014/main" id="{D27BA65C-C18D-4F27-8A28-A9430D24A0F0}"/>
              </a:ext>
            </a:extLst>
          </p:cNvPr>
          <p:cNvSpPr txBox="1">
            <a:spLocks/>
          </p:cNvSpPr>
          <p:nvPr/>
        </p:nvSpPr>
        <p:spPr>
          <a:xfrm>
            <a:off x="6687663" y="2898130"/>
            <a:ext cx="4422702" cy="1846659"/>
          </a:xfrm>
          <a:prstGeom prst="rect">
            <a:avLst/>
          </a:prstGeom>
        </p:spPr>
        <p:txBody>
          <a:bodyPr vert="horz" wrap="square" lIns="0" tIns="0" rIns="0" bIns="0" rtlCol="0" anchor="t" anchorCtr="0">
            <a:sp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solidFill>
                  <a:schemeClr val="accent6"/>
                </a:solidFill>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solidFill>
                  <a:schemeClr val="accent6"/>
                </a:solidFill>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lvl="1"/>
            <a:r>
              <a:rPr lang="en-US" sz="1800" dirty="0">
                <a:solidFill>
                  <a:schemeClr val="tx1"/>
                </a:solidFill>
                <a:latin typeface="+mj-lt"/>
              </a:rPr>
              <a:t>Challenges:</a:t>
            </a:r>
          </a:p>
          <a:p>
            <a:pPr marL="287866" lvl="1" indent="-285750">
              <a:buClr>
                <a:schemeClr val="accent3"/>
              </a:buClr>
              <a:buFont typeface="Arial" panose="020B0604020202020204" pitchFamily="34" charset="0"/>
              <a:buChar char="•"/>
            </a:pPr>
            <a:r>
              <a:rPr lang="en-US" sz="1800" dirty="0">
                <a:solidFill>
                  <a:schemeClr val="tx1"/>
                </a:solidFill>
              </a:rPr>
              <a:t>Difficult to find good clusters, lots of algorithms, no clear winner</a:t>
            </a:r>
          </a:p>
          <a:p>
            <a:pPr marL="287866" lvl="1" indent="-285750">
              <a:buClr>
                <a:schemeClr val="accent3"/>
              </a:buClr>
              <a:buFont typeface="Arial" panose="020B0604020202020204" pitchFamily="34" charset="0"/>
              <a:buChar char="•"/>
            </a:pPr>
            <a:r>
              <a:rPr lang="en-US" sz="1800" dirty="0">
                <a:solidFill>
                  <a:schemeClr val="tx1"/>
                </a:solidFill>
              </a:rPr>
              <a:t>Difficult to interpret results</a:t>
            </a:r>
          </a:p>
          <a:p>
            <a:pPr marL="287866" lvl="1" indent="-285750">
              <a:buClr>
                <a:schemeClr val="accent3"/>
              </a:buClr>
              <a:buFont typeface="Arial" panose="020B0604020202020204" pitchFamily="34" charset="0"/>
              <a:buChar char="•"/>
            </a:pPr>
            <a:r>
              <a:rPr lang="en-US" sz="1800" dirty="0">
                <a:solidFill>
                  <a:schemeClr val="tx1"/>
                </a:solidFill>
              </a:rPr>
              <a:t>Heavy reliance on distance function</a:t>
            </a:r>
          </a:p>
        </p:txBody>
      </p:sp>
      <p:sp>
        <p:nvSpPr>
          <p:cNvPr id="8" name="TextBox 7">
            <a:extLst>
              <a:ext uri="{FF2B5EF4-FFF2-40B4-BE49-F238E27FC236}">
                <a16:creationId xmlns:a16="http://schemas.microsoft.com/office/drawing/2014/main" id="{AD38E380-AC89-4B1E-9F03-19AE21B8E129}"/>
              </a:ext>
            </a:extLst>
          </p:cNvPr>
          <p:cNvSpPr txBox="1">
            <a:spLocks/>
          </p:cNvSpPr>
          <p:nvPr/>
        </p:nvSpPr>
        <p:spPr>
          <a:xfrm>
            <a:off x="855192" y="2898130"/>
            <a:ext cx="4422702" cy="2431435"/>
          </a:xfrm>
          <a:prstGeom prst="rect">
            <a:avLst/>
          </a:prstGeom>
        </p:spPr>
        <p:txBody>
          <a:bodyPr vert="horz" wrap="square" lIns="0" tIns="0" rIns="0" bIns="0" rtlCol="0" anchor="t" anchorCtr="0">
            <a:sp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solidFill>
                  <a:schemeClr val="accent6"/>
                </a:solidFill>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solidFill>
                  <a:schemeClr val="accent6"/>
                </a:solidFill>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lvl="1"/>
            <a:r>
              <a:rPr lang="en-US" sz="1800" dirty="0">
                <a:solidFill>
                  <a:schemeClr val="tx1"/>
                </a:solidFill>
                <a:latin typeface="+mj-lt"/>
              </a:rPr>
              <a:t>Strengths:</a:t>
            </a:r>
          </a:p>
          <a:p>
            <a:pPr marL="287866" lvl="1" indent="-285750">
              <a:buClr>
                <a:schemeClr val="accent3"/>
              </a:buClr>
              <a:buFont typeface="Arial" panose="020B0604020202020204" pitchFamily="34" charset="0"/>
              <a:buChar char="•"/>
            </a:pPr>
            <a:r>
              <a:rPr lang="en-US" sz="1800" dirty="0">
                <a:solidFill>
                  <a:schemeClr val="tx1"/>
                </a:solidFill>
              </a:rPr>
              <a:t>Easy to use and explain</a:t>
            </a:r>
          </a:p>
          <a:p>
            <a:pPr marL="287866" lvl="1" indent="-285750">
              <a:buClr>
                <a:schemeClr val="accent3"/>
              </a:buClr>
              <a:buFont typeface="Arial" panose="020B0604020202020204" pitchFamily="34" charset="0"/>
              <a:buChar char="•"/>
            </a:pPr>
            <a:r>
              <a:rPr lang="en-US" sz="1800" dirty="0">
                <a:solidFill>
                  <a:schemeClr val="tx1"/>
                </a:solidFill>
              </a:rPr>
              <a:t>Works well with large data set </a:t>
            </a:r>
          </a:p>
          <a:p>
            <a:pPr marL="287866" lvl="1" indent="-285750">
              <a:buClr>
                <a:schemeClr val="accent3"/>
              </a:buClr>
              <a:buFont typeface="Arial" panose="020B0604020202020204" pitchFamily="34" charset="0"/>
              <a:buChar char="•"/>
            </a:pPr>
            <a:r>
              <a:rPr lang="en-US" sz="1800" dirty="0">
                <a:solidFill>
                  <a:schemeClr val="tx1"/>
                </a:solidFill>
              </a:rPr>
              <a:t>Widely applicable to all data types</a:t>
            </a:r>
          </a:p>
          <a:p>
            <a:pPr marL="287866" lvl="1" indent="-285750">
              <a:buClr>
                <a:schemeClr val="accent3"/>
              </a:buClr>
              <a:buFont typeface="Arial" panose="020B0604020202020204" pitchFamily="34" charset="0"/>
              <a:buChar char="•"/>
            </a:pPr>
            <a:r>
              <a:rPr lang="en-US" sz="1800" dirty="0">
                <a:solidFill>
                  <a:schemeClr val="tx1"/>
                </a:solidFill>
              </a:rPr>
              <a:t>Can lead to non-obvious insights</a:t>
            </a:r>
          </a:p>
          <a:p>
            <a:pPr marL="287866" lvl="1" indent="-285750">
              <a:buClr>
                <a:schemeClr val="accent3"/>
              </a:buClr>
              <a:buFont typeface="Arial" panose="020B0604020202020204" pitchFamily="34" charset="0"/>
              <a:buChar char="•"/>
            </a:pPr>
            <a:r>
              <a:rPr lang="en-US" sz="1800" dirty="0">
                <a:solidFill>
                  <a:schemeClr val="tx1"/>
                </a:solidFill>
              </a:rPr>
              <a:t>Use as an exploratory analysis tool</a:t>
            </a:r>
          </a:p>
        </p:txBody>
      </p:sp>
      <p:cxnSp>
        <p:nvCxnSpPr>
          <p:cNvPr id="12" name="Straight Connector 11">
            <a:extLst>
              <a:ext uri="{FF2B5EF4-FFF2-40B4-BE49-F238E27FC236}">
                <a16:creationId xmlns:a16="http://schemas.microsoft.com/office/drawing/2014/main" id="{471DC6DE-B1ED-4D6D-BFBF-8AB284E52C6E}"/>
              </a:ext>
            </a:extLst>
          </p:cNvPr>
          <p:cNvCxnSpPr>
            <a:cxnSpLocks/>
          </p:cNvCxnSpPr>
          <p:nvPr/>
        </p:nvCxnSpPr>
        <p:spPr>
          <a:xfrm>
            <a:off x="5861344" y="1506756"/>
            <a:ext cx="0" cy="3668921"/>
          </a:xfrm>
          <a:prstGeom prst="line">
            <a:avLst/>
          </a:prstGeom>
          <a:ln w="127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984C33C9-6967-4A95-ADBB-F0915DDE6B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459" y="1418838"/>
            <a:ext cx="843758" cy="813352"/>
          </a:xfrm>
          <a:prstGeom prst="rect">
            <a:avLst/>
          </a:prstGeom>
        </p:spPr>
      </p:pic>
      <p:sp>
        <p:nvSpPr>
          <p:cNvPr id="16" name="Freeform 170">
            <a:extLst>
              <a:ext uri="{FF2B5EF4-FFF2-40B4-BE49-F238E27FC236}">
                <a16:creationId xmlns:a16="http://schemas.microsoft.com/office/drawing/2014/main" id="{94CF499B-6A76-4817-884A-E567B124E743}"/>
              </a:ext>
            </a:extLst>
          </p:cNvPr>
          <p:cNvSpPr>
            <a:spLocks/>
          </p:cNvSpPr>
          <p:nvPr/>
        </p:nvSpPr>
        <p:spPr>
          <a:xfrm rot="10800000" flipV="1">
            <a:off x="6687663" y="1506756"/>
            <a:ext cx="634546" cy="634545"/>
          </a:xfrm>
          <a:custGeom>
            <a:avLst/>
            <a:gdLst>
              <a:gd name="connsiteX0" fmla="*/ 1588022 w 2690268"/>
              <a:gd name="connsiteY0" fmla="*/ 1765828 h 2690269"/>
              <a:gd name="connsiteX1" fmla="*/ 924441 w 2690268"/>
              <a:gd name="connsiteY1" fmla="*/ 1588022 h 2690269"/>
              <a:gd name="connsiteX2" fmla="*/ 1102247 w 2690268"/>
              <a:gd name="connsiteY2" fmla="*/ 924441 h 2690269"/>
              <a:gd name="connsiteX3" fmla="*/ 1765828 w 2690268"/>
              <a:gd name="connsiteY3" fmla="*/ 1102247 h 2690269"/>
              <a:gd name="connsiteX4" fmla="*/ 1588022 w 2690268"/>
              <a:gd name="connsiteY4" fmla="*/ 1765828 h 2690269"/>
              <a:gd name="connsiteX5" fmla="*/ 1911841 w 2690268"/>
              <a:gd name="connsiteY5" fmla="*/ 2571174 h 2690269"/>
              <a:gd name="connsiteX6" fmla="*/ 2123563 w 2690268"/>
              <a:gd name="connsiteY6" fmla="*/ 2448936 h 2690269"/>
              <a:gd name="connsiteX7" fmla="*/ 2032604 w 2690268"/>
              <a:gd name="connsiteY7" fmla="*/ 2134559 h 2690269"/>
              <a:gd name="connsiteX8" fmla="*/ 2040794 w 2690268"/>
              <a:gd name="connsiteY8" fmla="*/ 2128002 h 2690269"/>
              <a:gd name="connsiteX9" fmla="*/ 2134252 w 2690268"/>
              <a:gd name="connsiteY9" fmla="*/ 2032515 h 2690269"/>
              <a:gd name="connsiteX10" fmla="*/ 2448936 w 2690268"/>
              <a:gd name="connsiteY10" fmla="*/ 2123563 h 2690269"/>
              <a:gd name="connsiteX11" fmla="*/ 2571173 w 2690268"/>
              <a:gd name="connsiteY11" fmla="*/ 1911842 h 2690269"/>
              <a:gd name="connsiteX12" fmla="*/ 2333890 w 2690268"/>
              <a:gd name="connsiteY12" fmla="*/ 1683791 h 2690269"/>
              <a:gd name="connsiteX13" fmla="*/ 2347964 w 2690268"/>
              <a:gd name="connsiteY13" fmla="*/ 1646348 h 2690269"/>
              <a:gd name="connsiteX14" fmla="*/ 2370750 w 2690268"/>
              <a:gd name="connsiteY14" fmla="*/ 1546228 h 2690269"/>
              <a:gd name="connsiteX15" fmla="*/ 2690268 w 2690268"/>
              <a:gd name="connsiteY15" fmla="*/ 1467373 h 2690269"/>
              <a:gd name="connsiteX16" fmla="*/ 2690268 w 2690268"/>
              <a:gd name="connsiteY16" fmla="*/ 1222898 h 2690269"/>
              <a:gd name="connsiteX17" fmla="*/ 2370405 w 2690268"/>
              <a:gd name="connsiteY17" fmla="*/ 1143957 h 2690269"/>
              <a:gd name="connsiteX18" fmla="*/ 2357629 w 2690268"/>
              <a:gd name="connsiteY18" fmla="*/ 1077188 h 2690269"/>
              <a:gd name="connsiteX19" fmla="*/ 2335140 w 2690268"/>
              <a:gd name="connsiteY19" fmla="*/ 1005277 h 2690269"/>
              <a:gd name="connsiteX20" fmla="*/ 2571174 w 2690268"/>
              <a:gd name="connsiteY20" fmla="*/ 778427 h 2690269"/>
              <a:gd name="connsiteX21" fmla="*/ 2448936 w 2690268"/>
              <a:gd name="connsiteY21" fmla="*/ 566705 h 2690269"/>
              <a:gd name="connsiteX22" fmla="*/ 2134559 w 2690268"/>
              <a:gd name="connsiteY22" fmla="*/ 657664 h 2690269"/>
              <a:gd name="connsiteX23" fmla="*/ 2128004 w 2690268"/>
              <a:gd name="connsiteY23" fmla="*/ 649474 h 2690269"/>
              <a:gd name="connsiteX24" fmla="*/ 2032353 w 2690268"/>
              <a:gd name="connsiteY24" fmla="*/ 556575 h 2690269"/>
              <a:gd name="connsiteX25" fmla="*/ 2123561 w 2690268"/>
              <a:gd name="connsiteY25" fmla="*/ 241332 h 2690269"/>
              <a:gd name="connsiteX26" fmla="*/ 1911840 w 2690268"/>
              <a:gd name="connsiteY26" fmla="*/ 119095 h 2690269"/>
              <a:gd name="connsiteX27" fmla="*/ 1683230 w 2690268"/>
              <a:gd name="connsiteY27" fmla="*/ 356961 h 2690269"/>
              <a:gd name="connsiteX28" fmla="*/ 1616141 w 2690268"/>
              <a:gd name="connsiteY28" fmla="*/ 333725 h 2690269"/>
              <a:gd name="connsiteX29" fmla="*/ 1546864 w 2690268"/>
              <a:gd name="connsiteY29" fmla="*/ 322101 h 2690269"/>
              <a:gd name="connsiteX30" fmla="*/ 1467372 w 2690268"/>
              <a:gd name="connsiteY30" fmla="*/ 0 h 2690269"/>
              <a:gd name="connsiteX31" fmla="*/ 1222897 w 2690268"/>
              <a:gd name="connsiteY31" fmla="*/ 0 h 2690269"/>
              <a:gd name="connsiteX32" fmla="*/ 1144353 w 2690268"/>
              <a:gd name="connsiteY32" fmla="*/ 318253 h 2690269"/>
              <a:gd name="connsiteX33" fmla="*/ 1114784 w 2690268"/>
              <a:gd name="connsiteY33" fmla="*/ 323412 h 2690269"/>
              <a:gd name="connsiteX34" fmla="*/ 1006620 w 2690268"/>
              <a:gd name="connsiteY34" fmla="*/ 356526 h 2690269"/>
              <a:gd name="connsiteX35" fmla="*/ 778428 w 2690268"/>
              <a:gd name="connsiteY35" fmla="*/ 119095 h 2690269"/>
              <a:gd name="connsiteX36" fmla="*/ 566707 w 2690268"/>
              <a:gd name="connsiteY36" fmla="*/ 241332 h 2690269"/>
              <a:gd name="connsiteX37" fmla="*/ 657665 w 2690268"/>
              <a:gd name="connsiteY37" fmla="*/ 555709 h 2690269"/>
              <a:gd name="connsiteX38" fmla="*/ 649475 w 2690268"/>
              <a:gd name="connsiteY38" fmla="*/ 562265 h 2690269"/>
              <a:gd name="connsiteX39" fmla="*/ 556015 w 2690268"/>
              <a:gd name="connsiteY39" fmla="*/ 657754 h 2690269"/>
              <a:gd name="connsiteX40" fmla="*/ 241332 w 2690268"/>
              <a:gd name="connsiteY40" fmla="*/ 566707 h 2690269"/>
              <a:gd name="connsiteX41" fmla="*/ 119095 w 2690268"/>
              <a:gd name="connsiteY41" fmla="*/ 778428 h 2690269"/>
              <a:gd name="connsiteX42" fmla="*/ 356378 w 2690268"/>
              <a:gd name="connsiteY42" fmla="*/ 1006478 h 2690269"/>
              <a:gd name="connsiteX43" fmla="*/ 342305 w 2690268"/>
              <a:gd name="connsiteY43" fmla="*/ 1043919 h 2690269"/>
              <a:gd name="connsiteX44" fmla="*/ 319519 w 2690268"/>
              <a:gd name="connsiteY44" fmla="*/ 1144041 h 2690269"/>
              <a:gd name="connsiteX45" fmla="*/ 0 w 2690268"/>
              <a:gd name="connsiteY45" fmla="*/ 1222897 h 2690269"/>
              <a:gd name="connsiteX46" fmla="*/ 0 w 2690268"/>
              <a:gd name="connsiteY46" fmla="*/ 1467372 h 2690269"/>
              <a:gd name="connsiteX47" fmla="*/ 319865 w 2690268"/>
              <a:gd name="connsiteY47" fmla="*/ 1546313 h 2690269"/>
              <a:gd name="connsiteX48" fmla="*/ 332641 w 2690268"/>
              <a:gd name="connsiteY48" fmla="*/ 1613079 h 2690269"/>
              <a:gd name="connsiteX49" fmla="*/ 355130 w 2690268"/>
              <a:gd name="connsiteY49" fmla="*/ 1684990 h 2690269"/>
              <a:gd name="connsiteX50" fmla="*/ 119095 w 2690268"/>
              <a:gd name="connsiteY50" fmla="*/ 1911840 h 2690269"/>
              <a:gd name="connsiteX51" fmla="*/ 241332 w 2690268"/>
              <a:gd name="connsiteY51" fmla="*/ 2123561 h 2690269"/>
              <a:gd name="connsiteX52" fmla="*/ 555808 w 2690268"/>
              <a:gd name="connsiteY52" fmla="*/ 2032575 h 2690269"/>
              <a:gd name="connsiteX53" fmla="*/ 606840 w 2690268"/>
              <a:gd name="connsiteY53" fmla="*/ 2088006 h 2690269"/>
              <a:gd name="connsiteX54" fmla="*/ 658274 w 2690268"/>
              <a:gd name="connsiteY54" fmla="*/ 2132454 h 2690269"/>
              <a:gd name="connsiteX55" fmla="*/ 566706 w 2690268"/>
              <a:gd name="connsiteY55" fmla="*/ 2448936 h 2690269"/>
              <a:gd name="connsiteX56" fmla="*/ 778428 w 2690268"/>
              <a:gd name="connsiteY56" fmla="*/ 2571174 h 2690269"/>
              <a:gd name="connsiteX57" fmla="*/ 1006479 w 2690268"/>
              <a:gd name="connsiteY57" fmla="*/ 2333889 h 2690269"/>
              <a:gd name="connsiteX58" fmla="*/ 1104579 w 2690268"/>
              <a:gd name="connsiteY58" fmla="*/ 2364216 h 2690269"/>
              <a:gd name="connsiteX59" fmla="*/ 1144041 w 2690268"/>
              <a:gd name="connsiteY59" fmla="*/ 2370749 h 2690269"/>
              <a:gd name="connsiteX60" fmla="*/ 1222897 w 2690268"/>
              <a:gd name="connsiteY60" fmla="*/ 2690269 h 2690269"/>
              <a:gd name="connsiteX61" fmla="*/ 1467372 w 2690268"/>
              <a:gd name="connsiteY61" fmla="*/ 2690269 h 2690269"/>
              <a:gd name="connsiteX62" fmla="*/ 1545865 w 2690268"/>
              <a:gd name="connsiteY62" fmla="*/ 2372220 h 2690269"/>
              <a:gd name="connsiteX63" fmla="*/ 1675289 w 2690268"/>
              <a:gd name="connsiteY63" fmla="*/ 2339027 h 2690269"/>
              <a:gd name="connsiteX64" fmla="*/ 1685061 w 2690268"/>
              <a:gd name="connsiteY64" fmla="*/ 2335212 h 269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90268" h="2690269">
                <a:moveTo>
                  <a:pt x="1588022" y="1765828"/>
                </a:moveTo>
                <a:cubicBezTo>
                  <a:pt x="1355679" y="1899971"/>
                  <a:pt x="1058584" y="1820365"/>
                  <a:pt x="924441" y="1588022"/>
                </a:cubicBezTo>
                <a:cubicBezTo>
                  <a:pt x="790298" y="1355680"/>
                  <a:pt x="869904" y="1058585"/>
                  <a:pt x="1102247" y="924441"/>
                </a:cubicBezTo>
                <a:cubicBezTo>
                  <a:pt x="1334589" y="790298"/>
                  <a:pt x="1631685" y="869905"/>
                  <a:pt x="1765828" y="1102247"/>
                </a:cubicBezTo>
                <a:cubicBezTo>
                  <a:pt x="1899971" y="1334590"/>
                  <a:pt x="1820364" y="1631685"/>
                  <a:pt x="1588022" y="1765828"/>
                </a:cubicBezTo>
                <a:close/>
                <a:moveTo>
                  <a:pt x="1911841" y="2571174"/>
                </a:moveTo>
                <a:lnTo>
                  <a:pt x="2123563" y="2448936"/>
                </a:lnTo>
                <a:lnTo>
                  <a:pt x="2032604" y="2134559"/>
                </a:lnTo>
                <a:lnTo>
                  <a:pt x="2040794" y="2128002"/>
                </a:lnTo>
                <a:lnTo>
                  <a:pt x="2134252" y="2032515"/>
                </a:lnTo>
                <a:lnTo>
                  <a:pt x="2448936" y="2123563"/>
                </a:lnTo>
                <a:lnTo>
                  <a:pt x="2571173" y="1911842"/>
                </a:lnTo>
                <a:lnTo>
                  <a:pt x="2333890" y="1683791"/>
                </a:lnTo>
                <a:lnTo>
                  <a:pt x="2347964" y="1646348"/>
                </a:lnTo>
                <a:lnTo>
                  <a:pt x="2370750" y="1546228"/>
                </a:lnTo>
                <a:lnTo>
                  <a:pt x="2690268" y="1467373"/>
                </a:lnTo>
                <a:lnTo>
                  <a:pt x="2690268" y="1222898"/>
                </a:lnTo>
                <a:lnTo>
                  <a:pt x="2370405" y="1143957"/>
                </a:lnTo>
                <a:lnTo>
                  <a:pt x="2357629" y="1077188"/>
                </a:lnTo>
                <a:lnTo>
                  <a:pt x="2335140" y="1005277"/>
                </a:lnTo>
                <a:lnTo>
                  <a:pt x="2571174" y="778427"/>
                </a:lnTo>
                <a:lnTo>
                  <a:pt x="2448936" y="566705"/>
                </a:lnTo>
                <a:lnTo>
                  <a:pt x="2134559" y="657664"/>
                </a:lnTo>
                <a:lnTo>
                  <a:pt x="2128004" y="649474"/>
                </a:lnTo>
                <a:lnTo>
                  <a:pt x="2032353" y="556575"/>
                </a:lnTo>
                <a:lnTo>
                  <a:pt x="2123561" y="241332"/>
                </a:lnTo>
                <a:lnTo>
                  <a:pt x="1911840" y="119095"/>
                </a:lnTo>
                <a:lnTo>
                  <a:pt x="1683230" y="356961"/>
                </a:lnTo>
                <a:lnTo>
                  <a:pt x="1616141" y="333725"/>
                </a:lnTo>
                <a:lnTo>
                  <a:pt x="1546864" y="322101"/>
                </a:lnTo>
                <a:lnTo>
                  <a:pt x="1467372" y="0"/>
                </a:lnTo>
                <a:lnTo>
                  <a:pt x="1222897" y="0"/>
                </a:lnTo>
                <a:lnTo>
                  <a:pt x="1144353" y="318253"/>
                </a:lnTo>
                <a:lnTo>
                  <a:pt x="1114784" y="323412"/>
                </a:lnTo>
                <a:lnTo>
                  <a:pt x="1006620" y="356526"/>
                </a:lnTo>
                <a:lnTo>
                  <a:pt x="778428" y="119095"/>
                </a:lnTo>
                <a:lnTo>
                  <a:pt x="566707" y="241332"/>
                </a:lnTo>
                <a:lnTo>
                  <a:pt x="657665" y="555709"/>
                </a:lnTo>
                <a:lnTo>
                  <a:pt x="649475" y="562265"/>
                </a:lnTo>
                <a:lnTo>
                  <a:pt x="556015" y="657754"/>
                </a:lnTo>
                <a:lnTo>
                  <a:pt x="241332" y="566707"/>
                </a:lnTo>
                <a:lnTo>
                  <a:pt x="119095" y="778428"/>
                </a:lnTo>
                <a:lnTo>
                  <a:pt x="356378" y="1006478"/>
                </a:lnTo>
                <a:lnTo>
                  <a:pt x="342305" y="1043919"/>
                </a:lnTo>
                <a:lnTo>
                  <a:pt x="319519" y="1144041"/>
                </a:lnTo>
                <a:lnTo>
                  <a:pt x="0" y="1222897"/>
                </a:lnTo>
                <a:lnTo>
                  <a:pt x="0" y="1467372"/>
                </a:lnTo>
                <a:lnTo>
                  <a:pt x="319865" y="1546313"/>
                </a:lnTo>
                <a:lnTo>
                  <a:pt x="332641" y="1613079"/>
                </a:lnTo>
                <a:lnTo>
                  <a:pt x="355130" y="1684990"/>
                </a:lnTo>
                <a:lnTo>
                  <a:pt x="119095" y="1911840"/>
                </a:lnTo>
                <a:lnTo>
                  <a:pt x="241332" y="2123561"/>
                </a:lnTo>
                <a:lnTo>
                  <a:pt x="555808" y="2032575"/>
                </a:lnTo>
                <a:lnTo>
                  <a:pt x="606840" y="2088006"/>
                </a:lnTo>
                <a:lnTo>
                  <a:pt x="658274" y="2132454"/>
                </a:lnTo>
                <a:lnTo>
                  <a:pt x="566706" y="2448936"/>
                </a:lnTo>
                <a:lnTo>
                  <a:pt x="778428" y="2571174"/>
                </a:lnTo>
                <a:lnTo>
                  <a:pt x="1006479" y="2333889"/>
                </a:lnTo>
                <a:lnTo>
                  <a:pt x="1104579" y="2364216"/>
                </a:lnTo>
                <a:lnTo>
                  <a:pt x="1144041" y="2370749"/>
                </a:lnTo>
                <a:lnTo>
                  <a:pt x="1222897" y="2690269"/>
                </a:lnTo>
                <a:lnTo>
                  <a:pt x="1467372" y="2690269"/>
                </a:lnTo>
                <a:lnTo>
                  <a:pt x="1545865" y="2372220"/>
                </a:lnTo>
                <a:lnTo>
                  <a:pt x="1675289" y="2339027"/>
                </a:lnTo>
                <a:lnTo>
                  <a:pt x="1685061" y="2335212"/>
                </a:lnTo>
                <a:close/>
              </a:path>
            </a:pathLst>
          </a:custGeom>
          <a:solidFill>
            <a:schemeClr val="bg1"/>
          </a:solidFill>
          <a:ln w="2857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de-DE" sz="1800" dirty="0" err="1">
              <a:solidFill>
                <a:schemeClr val="tx1"/>
              </a:solidFill>
              <a:latin typeface="Arial" charset="0"/>
            </a:endParaRPr>
          </a:p>
        </p:txBody>
      </p:sp>
      <p:sp>
        <p:nvSpPr>
          <p:cNvPr id="17" name="Isosceles Triangle 16">
            <a:extLst>
              <a:ext uri="{FF2B5EF4-FFF2-40B4-BE49-F238E27FC236}">
                <a16:creationId xmlns:a16="http://schemas.microsoft.com/office/drawing/2014/main" id="{170F1FA8-681C-4D24-B37D-153868AE42AE}"/>
              </a:ext>
            </a:extLst>
          </p:cNvPr>
          <p:cNvSpPr/>
          <p:nvPr/>
        </p:nvSpPr>
        <p:spPr>
          <a:xfrm>
            <a:off x="6816742" y="1832571"/>
            <a:ext cx="361574" cy="311700"/>
          </a:xfrm>
          <a:prstGeom prst="triangl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800" dirty="0">
                <a:solidFill>
                  <a:schemeClr val="accent3"/>
                </a:solidFill>
              </a:rPr>
              <a:t>!</a:t>
            </a:r>
          </a:p>
        </p:txBody>
      </p:sp>
    </p:spTree>
    <p:extLst>
      <p:ext uri="{BB962C8B-B14F-4D97-AF65-F5344CB8AC3E}">
        <p14:creationId xmlns:p14="http://schemas.microsoft.com/office/powerpoint/2010/main" val="248586356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000266A-E634-4682-B133-84AFE13F65A9}"/>
              </a:ext>
            </a:extLst>
          </p:cNvPr>
          <p:cNvGraphicFramePr>
            <a:graphicFrameLocks noChangeAspect="1"/>
          </p:cNvGraphicFramePr>
          <p:nvPr>
            <p:custDataLst>
              <p:tags r:id="rId2"/>
            </p:custDataLst>
          </p:nvPr>
        </p:nvGraphicFramePr>
        <p:xfrm>
          <a:off x="1677" y="1638"/>
          <a:ext cx="1588" cy="1588"/>
        </p:xfrm>
        <a:graphic>
          <a:graphicData uri="http://schemas.openxmlformats.org/presentationml/2006/ole">
            <mc:AlternateContent xmlns:mc="http://schemas.openxmlformats.org/markup-compatibility/2006">
              <mc:Choice xmlns:v="urn:schemas-microsoft-com:vml" Requires="v">
                <p:oleObj spid="_x0000_s623644" name="think-cell Slide" r:id="rId7" imgW="473" imgH="473" progId="TCLayout.ActiveDocument.1">
                  <p:embed/>
                </p:oleObj>
              </mc:Choice>
              <mc:Fallback>
                <p:oleObj name="think-cell Slide" r:id="rId7" imgW="473" imgH="473" progId="TCLayout.ActiveDocument.1">
                  <p:embed/>
                  <p:pic>
                    <p:nvPicPr>
                      <p:cNvPr id="6" name="Object 5" hidden="1">
                        <a:extLst>
                          <a:ext uri="{FF2B5EF4-FFF2-40B4-BE49-F238E27FC236}">
                            <a16:creationId xmlns:a16="http://schemas.microsoft.com/office/drawing/2014/main" id="{1000266A-E634-4682-B133-84AFE13F65A9}"/>
                          </a:ext>
                        </a:extLst>
                      </p:cNvPr>
                      <p:cNvPicPr/>
                      <p:nvPr/>
                    </p:nvPicPr>
                    <p:blipFill>
                      <a:blip r:embed="rId8"/>
                      <a:stretch>
                        <a:fillRect/>
                      </a:stretch>
                    </p:blipFill>
                    <p:spPr>
                      <a:xfrm>
                        <a:off x="1677" y="163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E073B57-E837-491A-A94C-9896EBA252F4}"/>
              </a:ext>
            </a:extLst>
          </p:cNvPr>
          <p:cNvSpPr/>
          <p:nvPr>
            <p:custDataLst>
              <p:tags r:id="rId3"/>
            </p:custDataLst>
          </p:nvPr>
        </p:nvSpPr>
        <p:spPr>
          <a:xfrm>
            <a:off x="88" y="50"/>
            <a:ext cx="158747" cy="15874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dirty="0">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3" name="Title 2">
            <a:extLst>
              <a:ext uri="{FF2B5EF4-FFF2-40B4-BE49-F238E27FC236}">
                <a16:creationId xmlns:a16="http://schemas.microsoft.com/office/drawing/2014/main" id="{8DB1550B-5AC5-F640-8B1A-6DF93D59536C}"/>
              </a:ext>
            </a:extLst>
          </p:cNvPr>
          <p:cNvSpPr>
            <a:spLocks noGrp="1"/>
          </p:cNvSpPr>
          <p:nvPr>
            <p:ph type="title"/>
          </p:nvPr>
        </p:nvSpPr>
        <p:spPr>
          <a:xfrm>
            <a:off x="475488" y="230189"/>
            <a:ext cx="11049000" cy="400110"/>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t>Adult data set</a:t>
            </a:r>
          </a:p>
        </p:txBody>
      </p:sp>
      <p:sp>
        <p:nvSpPr>
          <p:cNvPr id="5" name="TextBox 4">
            <a:extLst>
              <a:ext uri="{FF2B5EF4-FFF2-40B4-BE49-F238E27FC236}">
                <a16:creationId xmlns:a16="http://schemas.microsoft.com/office/drawing/2014/main" id="{EE374654-78A7-F144-A6A0-DBB8F2761205}"/>
              </a:ext>
            </a:extLst>
          </p:cNvPr>
          <p:cNvSpPr txBox="1"/>
          <p:nvPr/>
        </p:nvSpPr>
        <p:spPr>
          <a:xfrm>
            <a:off x="475569" y="6236775"/>
            <a:ext cx="10930376" cy="184666"/>
          </a:xfrm>
          <a:prstGeom prst="rect">
            <a:avLst/>
          </a:prstGeom>
        </p:spPr>
        <p:txBody>
          <a:bodyPr vert="horz"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808080"/>
                </a:solidFill>
                <a:effectLst/>
                <a:uLnTx/>
                <a:uFillTx/>
                <a:latin typeface="Arial" charset="0"/>
                <a:ea typeface="+mn-ea"/>
                <a:cs typeface="+mn-cs"/>
              </a:rPr>
              <a:t>Dua, D. and Karra Taniskidou, E. (2017). UCI Machine Learning Repository: Irvine, CA: University of California, School of Information and Computer Science.</a:t>
            </a:r>
            <a:endParaRPr kumimoji="0" lang="en-US" sz="1200" b="0" i="0" u="none" strike="noStrike" kern="1200" cap="none" spc="0" normalizeH="0" baseline="0" noProof="0" dirty="0">
              <a:ln>
                <a:noFill/>
              </a:ln>
              <a:solidFill>
                <a:srgbClr val="808080"/>
              </a:solidFill>
              <a:effectLst/>
              <a:uLnTx/>
              <a:uFillTx/>
              <a:latin typeface="Arial" charset="0"/>
              <a:ea typeface="+mn-ea"/>
              <a:cs typeface="+mn-cs"/>
            </a:endParaRPr>
          </a:p>
        </p:txBody>
      </p:sp>
      <p:pic>
        <p:nvPicPr>
          <p:cNvPr id="11" name="Picture 10">
            <a:extLst>
              <a:ext uri="{FF2B5EF4-FFF2-40B4-BE49-F238E27FC236}">
                <a16:creationId xmlns:a16="http://schemas.microsoft.com/office/drawing/2014/main" id="{2E5AA7BB-8939-5B48-B90B-8C4FD4B11CD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153291" y="721322"/>
            <a:ext cx="4003401" cy="2475686"/>
          </a:xfrm>
          <a:prstGeom prst="rect">
            <a:avLst/>
          </a:prstGeom>
        </p:spPr>
      </p:pic>
      <p:pic>
        <p:nvPicPr>
          <p:cNvPr id="13" name="Picture 12">
            <a:extLst>
              <a:ext uri="{FF2B5EF4-FFF2-40B4-BE49-F238E27FC236}">
                <a16:creationId xmlns:a16="http://schemas.microsoft.com/office/drawing/2014/main" id="{348FD964-4113-E046-95AB-30B4651B15C2}"/>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785495" y="3506717"/>
            <a:ext cx="4738993" cy="2639035"/>
          </a:xfrm>
          <a:prstGeom prst="rect">
            <a:avLst/>
          </a:prstGeom>
        </p:spPr>
      </p:pic>
      <p:cxnSp>
        <p:nvCxnSpPr>
          <p:cNvPr id="12" name="Straight Connector 11">
            <a:extLst>
              <a:ext uri="{FF2B5EF4-FFF2-40B4-BE49-F238E27FC236}">
                <a16:creationId xmlns:a16="http://schemas.microsoft.com/office/drawing/2014/main" id="{01000EAD-C154-4285-A4C0-6C937B833744}"/>
              </a:ext>
            </a:extLst>
          </p:cNvPr>
          <p:cNvCxnSpPr>
            <a:cxnSpLocks/>
          </p:cNvCxnSpPr>
          <p:nvPr/>
        </p:nvCxnSpPr>
        <p:spPr>
          <a:xfrm>
            <a:off x="6315838" y="721322"/>
            <a:ext cx="0" cy="542443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557B18-4D7F-4B4E-A289-62079D182B4D}"/>
              </a:ext>
            </a:extLst>
          </p:cNvPr>
          <p:cNvSpPr txBox="1">
            <a:spLocks/>
          </p:cNvSpPr>
          <p:nvPr>
            <p:custDataLst>
              <p:tags r:id="rId4"/>
            </p:custDataLst>
          </p:nvPr>
        </p:nvSpPr>
        <p:spPr>
          <a:xfrm>
            <a:off x="475569" y="721322"/>
            <a:ext cx="5370612" cy="4710306"/>
          </a:xfrm>
          <a:prstGeom prst="rect">
            <a:avLst/>
          </a:prstGeom>
        </p:spPr>
        <p:txBody>
          <a:bodyPr vert="horz" wrap="square" lIns="0" tIns="0" rIns="0" bIns="0" rtlCol="0" anchor="t" anchorCtr="0">
            <a:no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solidFill>
                  <a:schemeClr val="accent6"/>
                </a:solidFill>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solidFill>
                  <a:schemeClr val="accent6"/>
                </a:solidFill>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marL="2116" marR="0" lvl="1" indent="0" algn="l" defTabSz="1193860" rtl="0" eaLnBrk="1" fontAlgn="base" latinLnBrk="0" hangingPunct="1">
              <a:lnSpc>
                <a:spcPct val="100000"/>
              </a:lnSpc>
              <a:spcBef>
                <a:spcPts val="1000"/>
              </a:spcBef>
              <a:spcAft>
                <a:spcPts val="600"/>
              </a:spcAft>
              <a:buClr>
                <a:srgbClr val="000000"/>
              </a:buClr>
              <a:buSzPct val="125000"/>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The Adult data set is available from the UCI ML Repository</a:t>
            </a:r>
          </a:p>
          <a:p>
            <a:pPr marL="168275" marR="0" lvl="2" indent="-168275" algn="l" defTabSz="1193860" rtl="0" eaLnBrk="1" fontAlgn="base" latinLnBrk="0" hangingPunct="1">
              <a:lnSpc>
                <a:spcPct val="100000"/>
              </a:lnSpc>
              <a:spcBef>
                <a:spcPts val="500"/>
              </a:spcBef>
              <a:spcAft>
                <a:spcPts val="60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808080"/>
                </a:solidFill>
                <a:effectLst/>
                <a:uLnTx/>
                <a:uFillTx/>
                <a:latin typeface="Arial"/>
                <a:ea typeface="+mn-ea"/>
                <a:cs typeface="+mn-cs"/>
              </a:rPr>
              <a:t>Data contains personal information like </a:t>
            </a:r>
            <a:r>
              <a:rPr kumimoji="0" lang="en-US" sz="1800" b="1" i="0" u="none" strike="noStrike" kern="1200" cap="none" spc="0" normalizeH="0" baseline="0" noProof="0" dirty="0">
                <a:ln>
                  <a:noFill/>
                </a:ln>
                <a:solidFill>
                  <a:srgbClr val="000000"/>
                </a:solidFill>
                <a:effectLst/>
                <a:uLnTx/>
                <a:uFillTx/>
                <a:latin typeface="Arial"/>
                <a:ea typeface="+mn-ea"/>
                <a:cs typeface="+mn-cs"/>
              </a:rPr>
              <a:t>age</a:t>
            </a:r>
            <a:r>
              <a:rPr kumimoji="0" lang="en-US" sz="1800" b="0" i="0" u="none" strike="noStrike" kern="1200" cap="none" spc="0" normalizeH="0" baseline="0" noProof="0" dirty="0">
                <a:ln>
                  <a:noFill/>
                </a:ln>
                <a:solidFill>
                  <a:srgbClr val="808080"/>
                </a:solidFill>
                <a:effectLst/>
                <a:uLnTx/>
                <a:uFillTx/>
                <a:latin typeface="Arial"/>
                <a:ea typeface="+mn-ea"/>
                <a:cs typeface="+mn-cs"/>
              </a:rPr>
              <a:t>, </a:t>
            </a:r>
            <a:r>
              <a:rPr kumimoji="0" lang="en-US" sz="1800" b="1" i="0" u="none" strike="noStrike" kern="1200" cap="none" spc="0" normalizeH="0" baseline="0" noProof="0" dirty="0">
                <a:ln>
                  <a:noFill/>
                </a:ln>
                <a:solidFill>
                  <a:srgbClr val="000000"/>
                </a:solidFill>
                <a:effectLst/>
                <a:uLnTx/>
                <a:uFillTx/>
                <a:latin typeface="Arial"/>
                <a:ea typeface="+mn-ea"/>
                <a:cs typeface="+mn-cs"/>
              </a:rPr>
              <a:t>education</a:t>
            </a:r>
            <a:r>
              <a:rPr kumimoji="0" lang="en-US" sz="1800" b="0" i="0" u="none" strike="noStrike" kern="1200" cap="none" spc="0" normalizeH="0" baseline="0" noProof="0" dirty="0">
                <a:ln>
                  <a:noFill/>
                </a:ln>
                <a:solidFill>
                  <a:srgbClr val="808080"/>
                </a:solidFill>
                <a:effectLst/>
                <a:uLnTx/>
                <a:uFillTx/>
                <a:latin typeface="Arial"/>
                <a:ea typeface="+mn-ea"/>
                <a:cs typeface="+mn-cs"/>
              </a:rPr>
              <a:t>, </a:t>
            </a:r>
            <a:r>
              <a:rPr kumimoji="0" lang="en-US" sz="1800" b="1" i="0" u="none" strike="noStrike" kern="1200" cap="none" spc="0" normalizeH="0" baseline="0" noProof="0" dirty="0">
                <a:ln>
                  <a:noFill/>
                </a:ln>
                <a:solidFill>
                  <a:srgbClr val="000000"/>
                </a:solidFill>
                <a:effectLst/>
                <a:uLnTx/>
                <a:uFillTx/>
                <a:latin typeface="Arial"/>
                <a:ea typeface="+mn-ea"/>
                <a:cs typeface="+mn-cs"/>
              </a:rPr>
              <a:t>work</a:t>
            </a:r>
            <a:r>
              <a:rPr kumimoji="0" lang="en-US" sz="1800" b="0" i="0" u="none" strike="noStrike" kern="1200" cap="none" spc="0" normalizeH="0" baseline="0" noProof="0" dirty="0">
                <a:ln>
                  <a:noFill/>
                </a:ln>
                <a:solidFill>
                  <a:srgbClr val="808080"/>
                </a:solidFill>
                <a:effectLst/>
                <a:uLnTx/>
                <a:uFillTx/>
                <a:latin typeface="Arial"/>
                <a:ea typeface="+mn-ea"/>
                <a:cs typeface="+mn-cs"/>
              </a:rPr>
              <a:t> </a:t>
            </a:r>
            <a:r>
              <a:rPr kumimoji="0" lang="en-US" sz="1800" b="1" i="0" u="none" strike="noStrike" kern="1200" cap="none" spc="0" normalizeH="0" baseline="0" noProof="0" dirty="0">
                <a:ln>
                  <a:noFill/>
                </a:ln>
                <a:solidFill>
                  <a:srgbClr val="000000"/>
                </a:solidFill>
                <a:effectLst/>
                <a:uLnTx/>
                <a:uFillTx/>
                <a:latin typeface="Arial"/>
                <a:ea typeface="+mn-ea"/>
                <a:cs typeface="+mn-cs"/>
              </a:rPr>
              <a:t>clas</a:t>
            </a:r>
            <a:r>
              <a:rPr kumimoji="0" lang="en-US" sz="1800" b="0" i="0" u="none" strike="noStrike" kern="1200" cap="none" spc="0" normalizeH="0" baseline="0" noProof="0" dirty="0">
                <a:ln>
                  <a:noFill/>
                </a:ln>
                <a:solidFill>
                  <a:srgbClr val="808080"/>
                </a:solidFill>
                <a:effectLst/>
                <a:uLnTx/>
                <a:uFillTx/>
                <a:latin typeface="Arial"/>
                <a:ea typeface="+mn-ea"/>
                <a:cs typeface="+mn-cs"/>
              </a:rPr>
              <a:t>s, </a:t>
            </a:r>
            <a:r>
              <a:rPr kumimoji="0" lang="en-US" sz="1800" b="1" i="0" u="none" strike="noStrike" kern="1200" cap="none" spc="0" normalizeH="0" baseline="0" noProof="0" dirty="0">
                <a:ln>
                  <a:noFill/>
                </a:ln>
                <a:solidFill>
                  <a:srgbClr val="000000"/>
                </a:solidFill>
                <a:effectLst/>
                <a:uLnTx/>
                <a:uFillTx/>
                <a:latin typeface="Arial"/>
                <a:ea typeface="+mn-ea"/>
                <a:cs typeface="+mn-cs"/>
              </a:rPr>
              <a:t>occupation</a:t>
            </a:r>
            <a:r>
              <a:rPr kumimoji="0" lang="en-US" sz="1800" b="0" i="0" u="none" strike="noStrike" kern="1200" cap="none" spc="0" normalizeH="0" baseline="0" noProof="0" dirty="0">
                <a:ln>
                  <a:noFill/>
                </a:ln>
                <a:solidFill>
                  <a:srgbClr val="808080"/>
                </a:solidFill>
                <a:effectLst/>
                <a:uLnTx/>
                <a:uFillTx/>
                <a:latin typeface="Arial"/>
                <a:ea typeface="+mn-ea"/>
                <a:cs typeface="+mn-cs"/>
              </a:rPr>
              <a:t>, </a:t>
            </a:r>
            <a:r>
              <a:rPr kumimoji="0" lang="en-US" sz="1800" b="1" i="0" u="none" strike="noStrike" kern="1200" cap="none" spc="0" normalizeH="0" baseline="0" noProof="0" dirty="0">
                <a:ln>
                  <a:noFill/>
                </a:ln>
                <a:solidFill>
                  <a:srgbClr val="000000"/>
                </a:solidFill>
                <a:effectLst/>
                <a:uLnTx/>
                <a:uFillTx/>
                <a:latin typeface="Arial"/>
                <a:ea typeface="+mn-ea"/>
                <a:cs typeface="+mn-cs"/>
              </a:rPr>
              <a:t>marital status</a:t>
            </a:r>
            <a:r>
              <a:rPr kumimoji="0" lang="en-US" sz="1800" b="0" i="0" u="none" strike="noStrike" kern="1200" cap="none" spc="0" normalizeH="0" baseline="0" noProof="0" dirty="0">
                <a:ln>
                  <a:noFill/>
                </a:ln>
                <a:solidFill>
                  <a:srgbClr val="808080"/>
                </a:solidFill>
                <a:effectLst/>
                <a:uLnTx/>
                <a:uFillTx/>
                <a:latin typeface="Arial"/>
                <a:ea typeface="+mn-ea"/>
                <a:cs typeface="+mn-cs"/>
              </a:rPr>
              <a:t>, </a:t>
            </a:r>
            <a:r>
              <a:rPr kumimoji="0" lang="en-US" sz="1800" b="1" i="0" u="none" strike="noStrike" kern="1200" cap="none" spc="0" normalizeH="0" baseline="0" noProof="0" dirty="0">
                <a:ln>
                  <a:noFill/>
                </a:ln>
                <a:solidFill>
                  <a:srgbClr val="000000"/>
                </a:solidFill>
                <a:effectLst/>
                <a:uLnTx/>
                <a:uFillTx/>
                <a:latin typeface="Arial"/>
                <a:ea typeface="+mn-ea"/>
                <a:cs typeface="+mn-cs"/>
              </a:rPr>
              <a:t>ethnicity</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168275" marR="0" lvl="2" indent="-168275" algn="l" defTabSz="1193860" rtl="0" eaLnBrk="1" fontAlgn="base" latinLnBrk="0" hangingPunct="1">
              <a:lnSpc>
                <a:spcPct val="100000"/>
              </a:lnSpc>
              <a:spcBef>
                <a:spcPts val="500"/>
              </a:spcBef>
              <a:spcAft>
                <a:spcPts val="600"/>
              </a:spcAft>
              <a:buClrTx/>
              <a:buSzPct val="100000"/>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Sensitive attribute gender</a:t>
            </a:r>
            <a:r>
              <a:rPr kumimoji="0" lang="en-US" sz="1800" b="0" i="0" u="none" strike="noStrike" kern="1200" cap="none" spc="0" normalizeH="0" baseline="0" noProof="0" dirty="0">
                <a:ln>
                  <a:noFill/>
                </a:ln>
                <a:solidFill>
                  <a:srgbClr val="808080"/>
                </a:solidFill>
                <a:effectLst/>
                <a:uLnTx/>
                <a:uFillTx/>
                <a:latin typeface="Arial"/>
                <a:ea typeface="+mn-ea"/>
                <a:cs typeface="+mn-cs"/>
              </a:rPr>
              <a:t> (male/female) is included</a:t>
            </a:r>
          </a:p>
          <a:p>
            <a:pPr marL="168275" marR="0" lvl="2" indent="-168275" algn="l" defTabSz="1193860" rtl="0" eaLnBrk="1" fontAlgn="base" latinLnBrk="0" hangingPunct="1">
              <a:lnSpc>
                <a:spcPct val="100000"/>
              </a:lnSpc>
              <a:spcBef>
                <a:spcPts val="500"/>
              </a:spcBef>
              <a:spcAft>
                <a:spcPts val="60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808080"/>
                </a:solidFill>
                <a:effectLst/>
                <a:uLnTx/>
                <a:uFillTx/>
                <a:latin typeface="Arial"/>
                <a:ea typeface="+mn-ea"/>
                <a:cs typeface="+mn-cs"/>
              </a:rPr>
              <a:t>Objective is classification into </a:t>
            </a:r>
            <a:r>
              <a:rPr kumimoji="0" lang="en-US" sz="1800" b="1" i="0" u="none" strike="noStrike" kern="1200" cap="none" spc="0" normalizeH="0" baseline="0" noProof="0" dirty="0">
                <a:ln>
                  <a:noFill/>
                </a:ln>
                <a:solidFill>
                  <a:srgbClr val="000000"/>
                </a:solidFill>
                <a:effectLst/>
                <a:uLnTx/>
                <a:uFillTx/>
                <a:latin typeface="Arial"/>
                <a:ea typeface="+mn-ea"/>
                <a:cs typeface="+mn-cs"/>
              </a:rPr>
              <a:t>high salary</a:t>
            </a:r>
            <a:r>
              <a:rPr kumimoji="0" lang="en-US" sz="1800" b="0" i="0" u="none" strike="noStrike" kern="1200" cap="none" spc="0" normalizeH="0" baseline="0" noProof="0" dirty="0">
                <a:ln>
                  <a:noFill/>
                </a:ln>
                <a:solidFill>
                  <a:srgbClr val="808080"/>
                </a:solidFill>
                <a:effectLst/>
                <a:uLnTx/>
                <a:uFillTx/>
                <a:latin typeface="Arial"/>
                <a:ea typeface="+mn-ea"/>
                <a:cs typeface="+mn-cs"/>
              </a:rPr>
              <a:t> (&gt;50k) or </a:t>
            </a:r>
            <a:r>
              <a:rPr kumimoji="0" lang="en-US" sz="1800" b="1" i="0" u="none" strike="noStrike" kern="1200" cap="none" spc="0" normalizeH="0" baseline="0" noProof="0" dirty="0">
                <a:ln>
                  <a:noFill/>
                </a:ln>
                <a:solidFill>
                  <a:srgbClr val="000000"/>
                </a:solidFill>
                <a:effectLst/>
                <a:uLnTx/>
                <a:uFillTx/>
                <a:latin typeface="Arial"/>
                <a:ea typeface="+mn-ea"/>
                <a:cs typeface="+mn-cs"/>
              </a:rPr>
              <a:t>low salary </a:t>
            </a:r>
            <a:r>
              <a:rPr kumimoji="0" lang="en-US" sz="1800" b="0" i="0" u="none" strike="noStrike" kern="1200" cap="none" spc="0" normalizeH="0" baseline="0" noProof="0" dirty="0">
                <a:ln>
                  <a:noFill/>
                </a:ln>
                <a:solidFill>
                  <a:srgbClr val="808080"/>
                </a:solidFill>
                <a:effectLst/>
                <a:uLnTx/>
                <a:uFillTx/>
                <a:latin typeface="Arial"/>
                <a:ea typeface="+mn-ea"/>
                <a:cs typeface="+mn-cs"/>
              </a:rPr>
              <a:t>(&lt;50k</a:t>
            </a:r>
            <a:r>
              <a:rPr kumimoji="0" lang="en-US" sz="1800" b="1" i="0" u="none" strike="noStrike" kern="1200" cap="none" spc="0" normalizeH="0" baseline="0" noProof="0" dirty="0">
                <a:ln>
                  <a:noFill/>
                </a:ln>
                <a:solidFill>
                  <a:srgbClr val="000000"/>
                </a:solidFill>
                <a:effectLst/>
                <a:uLnTx/>
                <a:uFillTx/>
                <a:latin typeface="Arial"/>
                <a:ea typeface="+mn-ea"/>
                <a:cs typeface="+mn-cs"/>
              </a:rPr>
              <a:t>)</a:t>
            </a:r>
            <a:r>
              <a:rPr kumimoji="0" lang="en-US" sz="1800" b="0" i="0" u="none" strike="noStrike" kern="1200" cap="none" spc="0" normalizeH="0" baseline="0" noProof="0" dirty="0">
                <a:ln>
                  <a:noFill/>
                </a:ln>
                <a:solidFill>
                  <a:srgbClr val="808080"/>
                </a:solidFill>
                <a:effectLst/>
                <a:uLnTx/>
                <a:uFillTx/>
                <a:latin typeface="Arial"/>
                <a:ea typeface="+mn-ea"/>
                <a:cs typeface="+mn-cs"/>
              </a:rPr>
              <a:t>.</a:t>
            </a:r>
          </a:p>
          <a:p>
            <a:pPr marL="168275" marR="0" lvl="2" indent="-168275" algn="l" defTabSz="1193860" rtl="0" eaLnBrk="1" fontAlgn="base" latinLnBrk="0" hangingPunct="1">
              <a:lnSpc>
                <a:spcPct val="100000"/>
              </a:lnSpc>
              <a:spcBef>
                <a:spcPts val="500"/>
              </a:spcBef>
              <a:spcAft>
                <a:spcPts val="600"/>
              </a:spcAft>
              <a:buClrTx/>
              <a:buSzPct val="100000"/>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Train set</a:t>
            </a:r>
            <a:r>
              <a:rPr kumimoji="0" lang="en-US" sz="1800" b="0" i="0" u="none" strike="noStrike" kern="1200" cap="none" spc="0" normalizeH="0" baseline="0" noProof="0" dirty="0">
                <a:ln>
                  <a:noFill/>
                </a:ln>
                <a:solidFill>
                  <a:srgbClr val="808080"/>
                </a:solidFill>
                <a:effectLst/>
                <a:uLnTx/>
                <a:uFillTx/>
                <a:latin typeface="Arial"/>
                <a:ea typeface="+mn-ea"/>
                <a:cs typeface="+mn-cs"/>
              </a:rPr>
              <a:t> contains 32,560 observations; </a:t>
            </a:r>
            <a:r>
              <a:rPr kumimoji="0" lang="en-US" sz="1800" b="1" i="0" u="none" strike="noStrike" kern="1200" cap="none" spc="0" normalizeH="0" baseline="0" noProof="0" dirty="0">
                <a:ln>
                  <a:noFill/>
                </a:ln>
                <a:solidFill>
                  <a:srgbClr val="000000"/>
                </a:solidFill>
                <a:effectLst/>
                <a:uLnTx/>
                <a:uFillTx/>
                <a:latin typeface="Arial"/>
                <a:ea typeface="+mn-ea"/>
                <a:cs typeface="+mn-cs"/>
              </a:rPr>
              <a:t>test set </a:t>
            </a:r>
            <a:r>
              <a:rPr kumimoji="0" lang="en-US" sz="1800" b="0" i="0" u="none" strike="noStrike" kern="1200" cap="none" spc="0" normalizeH="0" baseline="0" noProof="0" dirty="0">
                <a:ln>
                  <a:noFill/>
                </a:ln>
                <a:solidFill>
                  <a:srgbClr val="808080"/>
                </a:solidFill>
                <a:effectLst/>
                <a:uLnTx/>
                <a:uFillTx/>
                <a:latin typeface="Arial"/>
                <a:ea typeface="+mn-ea"/>
                <a:cs typeface="+mn-cs"/>
              </a:rPr>
              <a:t>16,281.</a:t>
            </a:r>
          </a:p>
          <a:p>
            <a:pPr marL="168275" marR="0" lvl="2" indent="-168275" algn="l" defTabSz="1193860" rtl="0" eaLnBrk="1" fontAlgn="base" latinLnBrk="0" hangingPunct="1">
              <a:lnSpc>
                <a:spcPct val="100000"/>
              </a:lnSpc>
              <a:spcBef>
                <a:spcPts val="500"/>
              </a:spcBef>
              <a:spcAft>
                <a:spcPts val="60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808080"/>
                </a:solidFill>
                <a:effectLst/>
                <a:uLnTx/>
                <a:uFillTx/>
                <a:latin typeface="Arial"/>
                <a:ea typeface="+mn-ea"/>
                <a:cs typeface="+mn-cs"/>
              </a:rPr>
              <a:t>The data reflects the historical imbalance and bias in salaries with regard to gender but also race and ethnicity.</a:t>
            </a:r>
          </a:p>
        </p:txBody>
      </p:sp>
    </p:spTree>
    <p:extLst>
      <p:ext uri="{BB962C8B-B14F-4D97-AF65-F5344CB8AC3E}">
        <p14:creationId xmlns:p14="http://schemas.microsoft.com/office/powerpoint/2010/main" val="10747712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22860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Feature creation: the first step is to extract more information from raw data</a:t>
            </a:r>
          </a:p>
        </p:txBody>
      </p:sp>
      <p:sp>
        <p:nvSpPr>
          <p:cNvPr id="6" name="TextBox 5">
            <a:extLst>
              <a:ext uri="{FF2B5EF4-FFF2-40B4-BE49-F238E27FC236}">
                <a16:creationId xmlns:a16="http://schemas.microsoft.com/office/drawing/2014/main" id="{A65BE5E8-1E41-6D48-AC77-66D6B585A908}"/>
              </a:ext>
            </a:extLst>
          </p:cNvPr>
          <p:cNvSpPr txBox="1"/>
          <p:nvPr/>
        </p:nvSpPr>
        <p:spPr bwMode="gray">
          <a:xfrm>
            <a:off x="325442" y="1145426"/>
            <a:ext cx="4580488" cy="246221"/>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dirty="0"/>
              <a:t>Example: London underground entrance/exit data </a:t>
            </a:r>
          </a:p>
        </p:txBody>
      </p:sp>
      <p:graphicFrame>
        <p:nvGraphicFramePr>
          <p:cNvPr id="2" name="Table 1">
            <a:extLst>
              <a:ext uri="{FF2B5EF4-FFF2-40B4-BE49-F238E27FC236}">
                <a16:creationId xmlns:a16="http://schemas.microsoft.com/office/drawing/2014/main" id="{0DB5815B-98E1-674A-ABC6-FA8A3D61ADF6}"/>
              </a:ext>
            </a:extLst>
          </p:cNvPr>
          <p:cNvGraphicFramePr>
            <a:graphicFrameLocks noGrp="1"/>
          </p:cNvGraphicFramePr>
          <p:nvPr>
            <p:extLst>
              <p:ext uri="{D42A27DB-BD31-4B8C-83A1-F6EECF244321}">
                <p14:modId xmlns:p14="http://schemas.microsoft.com/office/powerpoint/2010/main" val="288085717"/>
              </p:ext>
            </p:extLst>
          </p:nvPr>
        </p:nvGraphicFramePr>
        <p:xfrm>
          <a:off x="325442" y="1668547"/>
          <a:ext cx="3885024" cy="1320800"/>
        </p:xfrm>
        <a:graphic>
          <a:graphicData uri="http://schemas.openxmlformats.org/drawingml/2006/table">
            <a:tbl>
              <a:tblPr firstRow="1" bandRow="1">
                <a:tableStyleId>{073A0DAA-6AF3-43AB-8588-CEC1D06C72B9}</a:tableStyleId>
              </a:tblPr>
              <a:tblGrid>
                <a:gridCol w="1295008">
                  <a:extLst>
                    <a:ext uri="{9D8B030D-6E8A-4147-A177-3AD203B41FA5}">
                      <a16:colId xmlns:a16="http://schemas.microsoft.com/office/drawing/2014/main" val="1164689496"/>
                    </a:ext>
                  </a:extLst>
                </a:gridCol>
                <a:gridCol w="1295008">
                  <a:extLst>
                    <a:ext uri="{9D8B030D-6E8A-4147-A177-3AD203B41FA5}">
                      <a16:colId xmlns:a16="http://schemas.microsoft.com/office/drawing/2014/main" val="2851612704"/>
                    </a:ext>
                  </a:extLst>
                </a:gridCol>
                <a:gridCol w="1295008">
                  <a:extLst>
                    <a:ext uri="{9D8B030D-6E8A-4147-A177-3AD203B41FA5}">
                      <a16:colId xmlns:a16="http://schemas.microsoft.com/office/drawing/2014/main" val="2084804574"/>
                    </a:ext>
                  </a:extLst>
                </a:gridCol>
              </a:tblGrid>
              <a:tr h="370840">
                <a:tc>
                  <a:txBody>
                    <a:bodyPr/>
                    <a:lstStyle/>
                    <a:p>
                      <a:r>
                        <a:rPr lang="en-US" sz="1600" dirty="0" err="1"/>
                        <a:t>Station_ID</a:t>
                      </a:r>
                      <a:endParaRPr lang="en-US" sz="1600" dirty="0"/>
                    </a:p>
                  </a:txBody>
                  <a:tcPr/>
                </a:tc>
                <a:tc>
                  <a:txBody>
                    <a:bodyPr/>
                    <a:lstStyle/>
                    <a:p>
                      <a:r>
                        <a:rPr lang="en-US" sz="1600" dirty="0" err="1"/>
                        <a:t>Card_ID</a:t>
                      </a:r>
                      <a:endParaRPr lang="en-US" sz="1600" dirty="0"/>
                    </a:p>
                  </a:txBody>
                  <a:tcPr/>
                </a:tc>
                <a:tc>
                  <a:txBody>
                    <a:bodyPr/>
                    <a:lstStyle/>
                    <a:p>
                      <a:r>
                        <a:rPr lang="en-US" sz="1600" dirty="0"/>
                        <a:t>Timestamp</a:t>
                      </a:r>
                    </a:p>
                  </a:txBody>
                  <a:tcPr/>
                </a:tc>
                <a:extLst>
                  <a:ext uri="{0D108BD9-81ED-4DB2-BD59-A6C34878D82A}">
                    <a16:rowId xmlns:a16="http://schemas.microsoft.com/office/drawing/2014/main" val="1147823343"/>
                  </a:ext>
                </a:extLst>
              </a:tr>
              <a:tr h="370840">
                <a:tc>
                  <a:txBody>
                    <a:bodyPr/>
                    <a:lstStyle/>
                    <a:p>
                      <a:r>
                        <a:rPr lang="en-US" sz="1600" dirty="0"/>
                        <a:t>481294</a:t>
                      </a:r>
                    </a:p>
                  </a:txBody>
                  <a:tcPr/>
                </a:tc>
                <a:tc>
                  <a:txBody>
                    <a:bodyPr/>
                    <a:lstStyle/>
                    <a:p>
                      <a:r>
                        <a:rPr lang="en-US" sz="1600" dirty="0"/>
                        <a:t>493068302</a:t>
                      </a:r>
                    </a:p>
                  </a:txBody>
                  <a:tcPr/>
                </a:tc>
                <a:tc>
                  <a:txBody>
                    <a:bodyPr/>
                    <a:lstStyle/>
                    <a:p>
                      <a:r>
                        <a:rPr lang="en-US" sz="1600" dirty="0"/>
                        <a:t>2018-04-20 20:55:23</a:t>
                      </a:r>
                    </a:p>
                  </a:txBody>
                  <a:tcPr/>
                </a:tc>
                <a:extLst>
                  <a:ext uri="{0D108BD9-81ED-4DB2-BD59-A6C34878D82A}">
                    <a16:rowId xmlns:a16="http://schemas.microsoft.com/office/drawing/2014/main" val="1971873276"/>
                  </a:ext>
                </a:extLst>
              </a:tr>
              <a:tr h="370840">
                <a:tc>
                  <a:txBody>
                    <a:bodyPr/>
                    <a:lstStyle/>
                    <a:p>
                      <a:r>
                        <a:rPr lang="en-US" sz="1600" dirty="0"/>
                        <a:t>…</a:t>
                      </a:r>
                    </a:p>
                  </a:txBody>
                  <a:tcPr/>
                </a:tc>
                <a:tc>
                  <a:txBody>
                    <a:bodyPr/>
                    <a:lstStyle/>
                    <a:p>
                      <a:r>
                        <a:rPr lang="en-US" sz="1600" dirty="0"/>
                        <a:t>…</a:t>
                      </a:r>
                    </a:p>
                  </a:txBody>
                  <a:tcPr/>
                </a:tc>
                <a:tc>
                  <a:txBody>
                    <a:bodyPr/>
                    <a:lstStyle/>
                    <a:p>
                      <a:r>
                        <a:rPr lang="en-US" sz="1600" dirty="0"/>
                        <a:t>…</a:t>
                      </a:r>
                    </a:p>
                  </a:txBody>
                  <a:tcPr/>
                </a:tc>
                <a:extLst>
                  <a:ext uri="{0D108BD9-81ED-4DB2-BD59-A6C34878D82A}">
                    <a16:rowId xmlns:a16="http://schemas.microsoft.com/office/drawing/2014/main" val="1617512607"/>
                  </a:ext>
                </a:extLst>
              </a:tr>
            </a:tbl>
          </a:graphicData>
        </a:graphic>
      </p:graphicFrame>
      <p:sp>
        <p:nvSpPr>
          <p:cNvPr id="8" name="Rectangle 286">
            <a:extLst>
              <a:ext uri="{FF2B5EF4-FFF2-40B4-BE49-F238E27FC236}">
                <a16:creationId xmlns:a16="http://schemas.microsoft.com/office/drawing/2014/main" id="{8F00F38B-AACD-A443-A102-F1B19B5181A0}"/>
              </a:ext>
            </a:extLst>
          </p:cNvPr>
          <p:cNvSpPr txBox="1">
            <a:spLocks noChangeArrowheads="1"/>
          </p:cNvSpPr>
          <p:nvPr/>
        </p:nvSpPr>
        <p:spPr bwMode="auto">
          <a:xfrm>
            <a:off x="4905930" y="1618022"/>
            <a:ext cx="631071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lvl="1">
              <a:spcBef>
                <a:spcPct val="50000"/>
              </a:spcBef>
            </a:pPr>
            <a:r>
              <a:rPr lang="en-US" dirty="0">
                <a:solidFill>
                  <a:schemeClr val="tx2"/>
                </a:solidFill>
              </a:rPr>
              <a:t>From a dataset of 3 columns, there </a:t>
            </a:r>
            <a:r>
              <a:rPr lang="en-US" b="1" dirty="0">
                <a:solidFill>
                  <a:schemeClr val="tx2"/>
                </a:solidFill>
              </a:rPr>
              <a:t>hides a lot of information </a:t>
            </a:r>
            <a:r>
              <a:rPr lang="en-US" dirty="0">
                <a:solidFill>
                  <a:schemeClr val="tx2"/>
                </a:solidFill>
              </a:rPr>
              <a:t>we can use!</a:t>
            </a:r>
          </a:p>
          <a:p>
            <a:pPr lvl="1">
              <a:spcBef>
                <a:spcPct val="50000"/>
              </a:spcBef>
            </a:pPr>
            <a:r>
              <a:rPr lang="en-US" dirty="0">
                <a:solidFill>
                  <a:schemeClr val="tx2"/>
                </a:solidFill>
              </a:rPr>
              <a:t>One thing to bear in mind is we need to have a </a:t>
            </a:r>
            <a:r>
              <a:rPr lang="en-US" b="1" i="1" dirty="0">
                <a:solidFill>
                  <a:schemeClr val="tx2"/>
                </a:solidFill>
              </a:rPr>
              <a:t>spine</a:t>
            </a:r>
            <a:r>
              <a:rPr lang="en-US" i="1" dirty="0">
                <a:solidFill>
                  <a:schemeClr val="tx2"/>
                </a:solidFill>
              </a:rPr>
              <a:t> </a:t>
            </a:r>
            <a:r>
              <a:rPr lang="en-US" dirty="0">
                <a:solidFill>
                  <a:schemeClr val="tx2"/>
                </a:solidFill>
              </a:rPr>
              <a:t>before we start building features. In this case, the features built can be joined to the spine.</a:t>
            </a:r>
          </a:p>
          <a:p>
            <a:pPr lvl="1">
              <a:spcBef>
                <a:spcPct val="50000"/>
              </a:spcBef>
            </a:pPr>
            <a:r>
              <a:rPr lang="en-US" dirty="0">
                <a:solidFill>
                  <a:schemeClr val="tx2"/>
                </a:solidFill>
              </a:rPr>
              <a:t>Second thing to think about is the </a:t>
            </a:r>
            <a:r>
              <a:rPr lang="en-US" b="1" i="1" dirty="0">
                <a:solidFill>
                  <a:schemeClr val="tx2"/>
                </a:solidFill>
              </a:rPr>
              <a:t>granularity</a:t>
            </a:r>
            <a:r>
              <a:rPr lang="en-US" dirty="0">
                <a:solidFill>
                  <a:schemeClr val="tx2"/>
                </a:solidFill>
              </a:rPr>
              <a:t> of dataset. In this case, we need to think of granularity of time. Do we need to aggregate timestamp? If so, what level do we need to aggregate to (e.g., hourly, daily etc.)? If this is not handled carefully, the data can either be too sparse or too aggregated.</a:t>
            </a:r>
          </a:p>
          <a:p>
            <a:pPr lvl="1">
              <a:spcBef>
                <a:spcPct val="50000"/>
              </a:spcBef>
            </a:pPr>
            <a:r>
              <a:rPr lang="en-US" dirty="0">
                <a:solidFill>
                  <a:schemeClr val="tx2"/>
                </a:solidFill>
              </a:rPr>
              <a:t>Lets brain storm together and think of a </a:t>
            </a:r>
            <a:r>
              <a:rPr lang="en-US" b="1" dirty="0">
                <a:solidFill>
                  <a:schemeClr val="tx2"/>
                </a:solidFill>
              </a:rPr>
              <a:t>list of features </a:t>
            </a:r>
            <a:r>
              <a:rPr lang="en-US" dirty="0">
                <a:solidFill>
                  <a:schemeClr val="tx2"/>
                </a:solidFill>
              </a:rPr>
              <a:t>we can use:</a:t>
            </a:r>
          </a:p>
          <a:p>
            <a:pPr lvl="2">
              <a:spcBef>
                <a:spcPct val="50000"/>
              </a:spcBef>
            </a:pPr>
            <a:r>
              <a:rPr lang="en-US" i="1" dirty="0">
                <a:solidFill>
                  <a:schemeClr val="tx2"/>
                </a:solidFill>
              </a:rPr>
              <a:t>Lets assume the spine is (</a:t>
            </a:r>
            <a:r>
              <a:rPr lang="en-US" i="1" dirty="0" err="1">
                <a:solidFill>
                  <a:schemeClr val="tx2"/>
                </a:solidFill>
              </a:rPr>
              <a:t>station_id</a:t>
            </a:r>
            <a:r>
              <a:rPr lang="en-US" i="1" dirty="0">
                <a:solidFill>
                  <a:schemeClr val="tx2"/>
                </a:solidFill>
              </a:rPr>
              <a:t>, timestamp)</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Hourly average flow</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Time since last peak hour</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a:t>
            </a:r>
          </a:p>
        </p:txBody>
      </p:sp>
      <p:sp>
        <p:nvSpPr>
          <p:cNvPr id="9" name="Down Arrow 8">
            <a:extLst>
              <a:ext uri="{FF2B5EF4-FFF2-40B4-BE49-F238E27FC236}">
                <a16:creationId xmlns:a16="http://schemas.microsoft.com/office/drawing/2014/main" id="{56C8297A-9546-7F40-B53A-CF2E1E0AA6B1}"/>
              </a:ext>
            </a:extLst>
          </p:cNvPr>
          <p:cNvSpPr/>
          <p:nvPr/>
        </p:nvSpPr>
        <p:spPr>
          <a:xfrm>
            <a:off x="2188967" y="3425982"/>
            <a:ext cx="268224" cy="390144"/>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solidFill>
                <a:schemeClr val="bg1"/>
              </a:solidFill>
            </a:endParaRPr>
          </a:p>
        </p:txBody>
      </p:sp>
      <p:graphicFrame>
        <p:nvGraphicFramePr>
          <p:cNvPr id="12" name="Table 11">
            <a:extLst>
              <a:ext uri="{FF2B5EF4-FFF2-40B4-BE49-F238E27FC236}">
                <a16:creationId xmlns:a16="http://schemas.microsoft.com/office/drawing/2014/main" id="{E9834D43-BF13-C34A-9333-95A0A529A750}"/>
              </a:ext>
            </a:extLst>
          </p:cNvPr>
          <p:cNvGraphicFramePr>
            <a:graphicFrameLocks noGrp="1"/>
          </p:cNvGraphicFramePr>
          <p:nvPr>
            <p:extLst>
              <p:ext uri="{D42A27DB-BD31-4B8C-83A1-F6EECF244321}">
                <p14:modId xmlns:p14="http://schemas.microsoft.com/office/powerpoint/2010/main" val="3315825939"/>
              </p:ext>
            </p:extLst>
          </p:nvPr>
        </p:nvGraphicFramePr>
        <p:xfrm>
          <a:off x="166946" y="4045437"/>
          <a:ext cx="4600128" cy="1894840"/>
        </p:xfrm>
        <a:graphic>
          <a:graphicData uri="http://schemas.openxmlformats.org/drawingml/2006/table">
            <a:tbl>
              <a:tblPr firstRow="1" bandRow="1">
                <a:tableStyleId>{073A0DAA-6AF3-43AB-8588-CEC1D06C72B9}</a:tableStyleId>
              </a:tblPr>
              <a:tblGrid>
                <a:gridCol w="766688">
                  <a:extLst>
                    <a:ext uri="{9D8B030D-6E8A-4147-A177-3AD203B41FA5}">
                      <a16:colId xmlns:a16="http://schemas.microsoft.com/office/drawing/2014/main" val="1164689496"/>
                    </a:ext>
                  </a:extLst>
                </a:gridCol>
                <a:gridCol w="766688">
                  <a:extLst>
                    <a:ext uri="{9D8B030D-6E8A-4147-A177-3AD203B41FA5}">
                      <a16:colId xmlns:a16="http://schemas.microsoft.com/office/drawing/2014/main" val="2851612704"/>
                    </a:ext>
                  </a:extLst>
                </a:gridCol>
                <a:gridCol w="766688">
                  <a:extLst>
                    <a:ext uri="{9D8B030D-6E8A-4147-A177-3AD203B41FA5}">
                      <a16:colId xmlns:a16="http://schemas.microsoft.com/office/drawing/2014/main" val="3731207923"/>
                    </a:ext>
                  </a:extLst>
                </a:gridCol>
                <a:gridCol w="766688">
                  <a:extLst>
                    <a:ext uri="{9D8B030D-6E8A-4147-A177-3AD203B41FA5}">
                      <a16:colId xmlns:a16="http://schemas.microsoft.com/office/drawing/2014/main" val="1655241839"/>
                    </a:ext>
                  </a:extLst>
                </a:gridCol>
                <a:gridCol w="766688">
                  <a:extLst>
                    <a:ext uri="{9D8B030D-6E8A-4147-A177-3AD203B41FA5}">
                      <a16:colId xmlns:a16="http://schemas.microsoft.com/office/drawing/2014/main" val="2221046712"/>
                    </a:ext>
                  </a:extLst>
                </a:gridCol>
                <a:gridCol w="766688">
                  <a:extLst>
                    <a:ext uri="{9D8B030D-6E8A-4147-A177-3AD203B41FA5}">
                      <a16:colId xmlns:a16="http://schemas.microsoft.com/office/drawing/2014/main" val="2084804574"/>
                    </a:ext>
                  </a:extLst>
                </a:gridCol>
              </a:tblGrid>
              <a:tr h="370840">
                <a:tc>
                  <a:txBody>
                    <a:bodyPr/>
                    <a:lstStyle/>
                    <a:p>
                      <a:r>
                        <a:rPr lang="en-US" sz="1100" dirty="0" err="1"/>
                        <a:t>Station_ID</a:t>
                      </a:r>
                      <a:endParaRPr lang="en-US" sz="1100" dirty="0"/>
                    </a:p>
                  </a:txBody>
                  <a:tcPr/>
                </a:tc>
                <a:tc>
                  <a: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1100" dirty="0"/>
                        <a:t>Timestamp</a:t>
                      </a:r>
                    </a:p>
                    <a:p>
                      <a:endParaRPr lang="en-US" sz="1100" dirty="0"/>
                    </a:p>
                  </a:txBody>
                  <a:tcPr/>
                </a:tc>
                <a:tc>
                  <a:txBody>
                    <a:bodyPr/>
                    <a:lstStyle/>
                    <a:p>
                      <a:r>
                        <a:rPr lang="en-US" sz="1100" dirty="0"/>
                        <a:t>Average Flow in Past Hour</a:t>
                      </a:r>
                    </a:p>
                  </a:txBody>
                  <a:tcPr/>
                </a:tc>
                <a:tc>
                  <a:txBody>
                    <a:bodyPr/>
                    <a:lstStyle/>
                    <a:p>
                      <a:r>
                        <a:rPr lang="en-US" sz="1100" dirty="0"/>
                        <a:t>Time Since Last Peak Hour</a:t>
                      </a:r>
                    </a:p>
                  </a:txBody>
                  <a:tcPr/>
                </a:tc>
                <a:tc>
                  <a:txBody>
                    <a:bodyPr/>
                    <a:lstStyle/>
                    <a:p>
                      <a:r>
                        <a:rPr lang="en-US" sz="1100" i="1" dirty="0"/>
                        <a:t>…</a:t>
                      </a:r>
                    </a:p>
                  </a:txBody>
                  <a:tcPr/>
                </a:tc>
                <a:tc>
                  <a:txBody>
                    <a:bodyPr/>
                    <a:lstStyle/>
                    <a:p>
                      <a:r>
                        <a:rPr lang="en-US" sz="1100" i="1" dirty="0"/>
                        <a:t>Feature N</a:t>
                      </a:r>
                    </a:p>
                  </a:txBody>
                  <a:tcPr/>
                </a:tc>
                <a:extLst>
                  <a:ext uri="{0D108BD9-81ED-4DB2-BD59-A6C34878D82A}">
                    <a16:rowId xmlns:a16="http://schemas.microsoft.com/office/drawing/2014/main" val="1147823343"/>
                  </a:ext>
                </a:extLst>
              </a:tr>
              <a:tr h="370840">
                <a:tc>
                  <a:txBody>
                    <a:bodyPr/>
                    <a:lstStyle/>
                    <a:p>
                      <a:r>
                        <a:rPr lang="en-US" sz="1100" dirty="0"/>
                        <a:t>481294</a:t>
                      </a:r>
                    </a:p>
                  </a:txBody>
                  <a:tcPr/>
                </a:tc>
                <a:tc>
                  <a: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en-US" sz="1100" dirty="0"/>
                        <a:t>2018-04-20 20:55:23</a:t>
                      </a:r>
                    </a:p>
                  </a:txBody>
                  <a:tcPr/>
                </a:tc>
                <a:tc>
                  <a:txBody>
                    <a:bodyPr/>
                    <a:lstStyle/>
                    <a:p>
                      <a:r>
                        <a:rPr lang="en-US" sz="1100" dirty="0"/>
                        <a:t>36.35</a:t>
                      </a:r>
                    </a:p>
                  </a:txBody>
                  <a:tcPr/>
                </a:tc>
                <a:tc>
                  <a:txBody>
                    <a:bodyPr/>
                    <a:lstStyle/>
                    <a:p>
                      <a:r>
                        <a:rPr lang="en-US" sz="1100" dirty="0"/>
                        <a:t>542</a:t>
                      </a:r>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1971873276"/>
                  </a:ext>
                </a:extLst>
              </a:tr>
              <a:tr h="370840">
                <a:tc>
                  <a:txBody>
                    <a:bodyPr/>
                    <a:lstStyle/>
                    <a:p>
                      <a:r>
                        <a:rPr lang="en-US" sz="1100" dirty="0"/>
                        <a:t>…</a:t>
                      </a:r>
                    </a:p>
                  </a:txBody>
                  <a:tcPr/>
                </a:tc>
                <a:tc>
                  <a:txBody>
                    <a:bodyPr/>
                    <a:lstStyle/>
                    <a:p>
                      <a:r>
                        <a:rPr lang="en-US" sz="1100" dirty="0"/>
                        <a:t>…</a:t>
                      </a:r>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c>
                  <a:txBody>
                    <a:bodyPr/>
                    <a:lstStyle/>
                    <a:p>
                      <a:r>
                        <a:rPr lang="en-US" sz="1100" dirty="0"/>
                        <a:t>…</a:t>
                      </a:r>
                    </a:p>
                  </a:txBody>
                  <a:tcPr/>
                </a:tc>
                <a:extLst>
                  <a:ext uri="{0D108BD9-81ED-4DB2-BD59-A6C34878D82A}">
                    <a16:rowId xmlns:a16="http://schemas.microsoft.com/office/drawing/2014/main" val="1617512607"/>
                  </a:ext>
                </a:extLst>
              </a:tr>
            </a:tbl>
          </a:graphicData>
        </a:graphic>
      </p:graphicFrame>
    </p:spTree>
    <p:extLst>
      <p:ext uri="{BB962C8B-B14F-4D97-AF65-F5344CB8AC3E}">
        <p14:creationId xmlns:p14="http://schemas.microsoft.com/office/powerpoint/2010/main" val="14207140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22860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Feature selection is key to extract the most useful features to consider in the model</a:t>
            </a:r>
          </a:p>
        </p:txBody>
      </p:sp>
      <p:sp>
        <p:nvSpPr>
          <p:cNvPr id="8" name="Rectangle 286">
            <a:extLst>
              <a:ext uri="{FF2B5EF4-FFF2-40B4-BE49-F238E27FC236}">
                <a16:creationId xmlns:a16="http://schemas.microsoft.com/office/drawing/2014/main" id="{8F00F38B-AACD-A443-A102-F1B19B5181A0}"/>
              </a:ext>
            </a:extLst>
          </p:cNvPr>
          <p:cNvSpPr txBox="1">
            <a:spLocks noChangeArrowheads="1"/>
          </p:cNvSpPr>
          <p:nvPr/>
        </p:nvSpPr>
        <p:spPr bwMode="auto">
          <a:xfrm>
            <a:off x="325443" y="1430013"/>
            <a:ext cx="5551102"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lvl="1">
              <a:spcBef>
                <a:spcPct val="50000"/>
              </a:spcBef>
            </a:pPr>
            <a:r>
              <a:rPr lang="en-US" b="1" dirty="0">
                <a:solidFill>
                  <a:schemeClr val="tx2"/>
                </a:solidFill>
              </a:rPr>
              <a:t>Sample features list</a:t>
            </a:r>
            <a:r>
              <a:rPr lang="en-US" dirty="0">
                <a:solidFill>
                  <a:schemeClr val="tx2"/>
                </a:solidFill>
              </a:rPr>
              <a:t> for previous case:</a:t>
            </a:r>
          </a:p>
          <a:p>
            <a:pPr lvl="2">
              <a:spcBef>
                <a:spcPct val="50000"/>
              </a:spcBef>
            </a:pPr>
            <a:r>
              <a:rPr lang="en-US" i="1" dirty="0">
                <a:solidFill>
                  <a:schemeClr val="tx2"/>
                </a:solidFill>
              </a:rPr>
              <a:t>Lets assume the spine is (</a:t>
            </a:r>
            <a:r>
              <a:rPr lang="en-US" i="1" dirty="0" err="1">
                <a:solidFill>
                  <a:schemeClr val="tx2"/>
                </a:solidFill>
              </a:rPr>
              <a:t>station_id</a:t>
            </a:r>
            <a:r>
              <a:rPr lang="en-US" i="1" dirty="0">
                <a:solidFill>
                  <a:schemeClr val="tx2"/>
                </a:solidFill>
              </a:rPr>
              <a:t>, timestamp)</a:t>
            </a:r>
          </a:p>
          <a:p>
            <a:pPr lvl="2">
              <a:spcBef>
                <a:spcPct val="50000"/>
              </a:spcBef>
            </a:pPr>
            <a:endParaRPr lang="en-US" i="1" dirty="0">
              <a:solidFill>
                <a:schemeClr val="tx2"/>
              </a:solidFill>
            </a:endParaRP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Hourly average flow</a:t>
            </a:r>
          </a:p>
          <a:p>
            <a:pPr lvl="2">
              <a:spcBef>
                <a:spcPct val="50000"/>
              </a:spcBef>
              <a:buFont typeface="Courier New" panose="02070309020205020404" pitchFamily="49" charset="0"/>
              <a:buChar char="o"/>
            </a:pPr>
            <a:r>
              <a:rPr lang="en-US" strike="sngStrike" dirty="0">
                <a:solidFill>
                  <a:schemeClr val="tx2"/>
                </a:solidFill>
                <a:latin typeface="American Typewriter" panose="02090604020004020304" pitchFamily="18" charset="77"/>
              </a:rPr>
              <a:t>Average flow in the past 3 hours</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Time since last peak hour</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Peak Hour Flag</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Number of most frequent traveler of previous day</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Average number of travel of previous day</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Average journey time in past 3 hours</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a:t>
            </a:r>
            <a:r>
              <a:rPr lang="en-US" b="1" dirty="0">
                <a:solidFill>
                  <a:schemeClr val="tx2"/>
                </a:solidFill>
                <a:latin typeface="American Typewriter" panose="02090604020004020304" pitchFamily="18" charset="77"/>
              </a:rPr>
              <a:t>300 more features available</a:t>
            </a:r>
            <a:r>
              <a:rPr lang="en-US" dirty="0">
                <a:solidFill>
                  <a:schemeClr val="tx2"/>
                </a:solidFill>
                <a:latin typeface="American Typewriter" panose="02090604020004020304" pitchFamily="18" charset="77"/>
              </a:rPr>
              <a:t>)</a:t>
            </a:r>
          </a:p>
          <a:p>
            <a:pPr lvl="2">
              <a:spcBef>
                <a:spcPct val="50000"/>
              </a:spcBef>
              <a:buFont typeface="Courier New" panose="02070309020205020404" pitchFamily="49" charset="0"/>
              <a:buChar char="o"/>
            </a:pPr>
            <a:r>
              <a:rPr lang="en-US" dirty="0">
                <a:solidFill>
                  <a:schemeClr val="tx2"/>
                </a:solidFill>
                <a:latin typeface="American Typewriter" panose="02090604020004020304" pitchFamily="18" charset="77"/>
              </a:rPr>
              <a:t>…</a:t>
            </a:r>
          </a:p>
        </p:txBody>
      </p:sp>
      <p:sp>
        <p:nvSpPr>
          <p:cNvPr id="5" name="Rectangle 4">
            <a:extLst>
              <a:ext uri="{FF2B5EF4-FFF2-40B4-BE49-F238E27FC236}">
                <a16:creationId xmlns:a16="http://schemas.microsoft.com/office/drawing/2014/main" id="{B238123A-1728-FC44-98E4-0A117CAE94C6}"/>
              </a:ext>
            </a:extLst>
          </p:cNvPr>
          <p:cNvSpPr/>
          <p:nvPr/>
        </p:nvSpPr>
        <p:spPr>
          <a:xfrm>
            <a:off x="325442" y="2328672"/>
            <a:ext cx="5410107" cy="3584448"/>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solidFill>
                <a:schemeClr val="bg1"/>
              </a:solidFill>
            </a:endParaRPr>
          </a:p>
        </p:txBody>
      </p:sp>
      <p:sp>
        <p:nvSpPr>
          <p:cNvPr id="11" name="Right Arrow 10">
            <a:extLst>
              <a:ext uri="{FF2B5EF4-FFF2-40B4-BE49-F238E27FC236}">
                <a16:creationId xmlns:a16="http://schemas.microsoft.com/office/drawing/2014/main" id="{FCF553D3-9303-9648-9A09-3C9D201B7175}"/>
              </a:ext>
            </a:extLst>
          </p:cNvPr>
          <p:cNvSpPr/>
          <p:nvPr/>
        </p:nvSpPr>
        <p:spPr>
          <a:xfrm>
            <a:off x="6017540" y="3964964"/>
            <a:ext cx="468604" cy="311862"/>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solidFill>
                <a:schemeClr val="bg1"/>
              </a:solidFill>
            </a:endParaRPr>
          </a:p>
        </p:txBody>
      </p:sp>
      <p:sp>
        <p:nvSpPr>
          <p:cNvPr id="13" name="Rectangle 12">
            <a:extLst>
              <a:ext uri="{FF2B5EF4-FFF2-40B4-BE49-F238E27FC236}">
                <a16:creationId xmlns:a16="http://schemas.microsoft.com/office/drawing/2014/main" id="{98F642AB-811F-9E4F-B729-98BE998B6327}"/>
              </a:ext>
            </a:extLst>
          </p:cNvPr>
          <p:cNvSpPr/>
          <p:nvPr/>
        </p:nvSpPr>
        <p:spPr>
          <a:xfrm>
            <a:off x="6723102" y="2328672"/>
            <a:ext cx="4883830" cy="358444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endParaRPr lang="en-US" dirty="0" err="1">
              <a:solidFill>
                <a:schemeClr val="bg1"/>
              </a:solidFill>
            </a:endParaRPr>
          </a:p>
        </p:txBody>
      </p:sp>
      <p:sp>
        <p:nvSpPr>
          <p:cNvPr id="14" name="TextBox 13">
            <a:extLst>
              <a:ext uri="{FF2B5EF4-FFF2-40B4-BE49-F238E27FC236}">
                <a16:creationId xmlns:a16="http://schemas.microsoft.com/office/drawing/2014/main" id="{346E7056-B282-6040-AEC9-1332156FF790}"/>
              </a:ext>
            </a:extLst>
          </p:cNvPr>
          <p:cNvSpPr txBox="1"/>
          <p:nvPr/>
        </p:nvSpPr>
        <p:spPr>
          <a:xfrm>
            <a:off x="6864096" y="1929885"/>
            <a:ext cx="4352544" cy="3681984"/>
          </a:xfrm>
          <a:prstGeom prst="rect">
            <a:avLst/>
          </a:prstGeom>
        </p:spPr>
        <p:txBody>
          <a:bodyPr vert="horz" wrap="square" lIns="0" tIns="0" rIns="0" bIns="0" rtlCol="0">
            <a:noAutofit/>
          </a:bodyPr>
          <a:lstStyle/>
          <a:p>
            <a:endParaRPr lang="en-US" b="0" dirty="0"/>
          </a:p>
        </p:txBody>
      </p:sp>
      <p:sp>
        <p:nvSpPr>
          <p:cNvPr id="15" name="TextBox 14">
            <a:extLst>
              <a:ext uri="{FF2B5EF4-FFF2-40B4-BE49-F238E27FC236}">
                <a16:creationId xmlns:a16="http://schemas.microsoft.com/office/drawing/2014/main" id="{C4B66983-9103-B64F-97AF-053963E0E8D3}"/>
              </a:ext>
            </a:extLst>
          </p:cNvPr>
          <p:cNvSpPr txBox="1"/>
          <p:nvPr/>
        </p:nvSpPr>
        <p:spPr>
          <a:xfrm>
            <a:off x="6547104" y="1658112"/>
            <a:ext cx="0" cy="0"/>
          </a:xfrm>
          <a:prstGeom prst="rect">
            <a:avLst/>
          </a:prstGeom>
        </p:spPr>
        <p:txBody>
          <a:bodyPr vert="horz" wrap="none" lIns="0" tIns="0" rIns="0" bIns="0" rtlCol="0">
            <a:noAutofit/>
          </a:bodyPr>
          <a:lstStyle/>
          <a:p>
            <a:endParaRPr lang="en-US" b="0" dirty="0"/>
          </a:p>
        </p:txBody>
      </p:sp>
      <p:sp>
        <p:nvSpPr>
          <p:cNvPr id="16" name="Rectangle 15">
            <a:extLst>
              <a:ext uri="{FF2B5EF4-FFF2-40B4-BE49-F238E27FC236}">
                <a16:creationId xmlns:a16="http://schemas.microsoft.com/office/drawing/2014/main" id="{A4F3B908-1F3C-CC45-9312-6E09C0B50087}"/>
              </a:ext>
            </a:extLst>
          </p:cNvPr>
          <p:cNvSpPr/>
          <p:nvPr/>
        </p:nvSpPr>
        <p:spPr>
          <a:xfrm>
            <a:off x="6723100" y="1430013"/>
            <a:ext cx="4900569" cy="54864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Features for Model Input</a:t>
            </a:r>
          </a:p>
        </p:txBody>
      </p:sp>
      <p:sp>
        <p:nvSpPr>
          <p:cNvPr id="17" name="TextBox 16">
            <a:extLst>
              <a:ext uri="{FF2B5EF4-FFF2-40B4-BE49-F238E27FC236}">
                <a16:creationId xmlns:a16="http://schemas.microsoft.com/office/drawing/2014/main" id="{089095C2-E8BE-8E47-95B0-34586F91D193}"/>
              </a:ext>
            </a:extLst>
          </p:cNvPr>
          <p:cNvSpPr txBox="1"/>
          <p:nvPr/>
        </p:nvSpPr>
        <p:spPr>
          <a:xfrm>
            <a:off x="6973824" y="1853184"/>
            <a:ext cx="4633108" cy="475488"/>
          </a:xfrm>
          <a:prstGeom prst="rect">
            <a:avLst/>
          </a:prstGeom>
        </p:spPr>
        <p:txBody>
          <a:bodyPr vert="horz" wrap="square" lIns="0" tIns="0" rIns="0" bIns="0" rtlCol="0">
            <a:noAutofit/>
          </a:bodyPr>
          <a:lstStyle/>
          <a:p>
            <a:endParaRPr lang="en-US" b="0" dirty="0"/>
          </a:p>
        </p:txBody>
      </p:sp>
      <p:sp>
        <p:nvSpPr>
          <p:cNvPr id="18" name="TextBox 17">
            <a:extLst>
              <a:ext uri="{FF2B5EF4-FFF2-40B4-BE49-F238E27FC236}">
                <a16:creationId xmlns:a16="http://schemas.microsoft.com/office/drawing/2014/main" id="{FA6C3B5D-70D3-6D4A-B661-3D78A741B0B5}"/>
              </a:ext>
            </a:extLst>
          </p:cNvPr>
          <p:cNvSpPr txBox="1"/>
          <p:nvPr/>
        </p:nvSpPr>
        <p:spPr>
          <a:xfrm>
            <a:off x="6498336" y="2307837"/>
            <a:ext cx="0" cy="0"/>
          </a:xfrm>
          <a:prstGeom prst="rect">
            <a:avLst/>
          </a:prstGeom>
        </p:spPr>
        <p:txBody>
          <a:bodyPr vert="horz" wrap="none" lIns="0" tIns="0" rIns="0" bIns="0" rtlCol="0">
            <a:noAutofit/>
          </a:bodyPr>
          <a:lstStyle/>
          <a:p>
            <a:endParaRPr lang="en-US" b="0" dirty="0"/>
          </a:p>
        </p:txBody>
      </p:sp>
      <p:sp>
        <p:nvSpPr>
          <p:cNvPr id="19" name="Rectangle 286">
            <a:extLst>
              <a:ext uri="{FF2B5EF4-FFF2-40B4-BE49-F238E27FC236}">
                <a16:creationId xmlns:a16="http://schemas.microsoft.com/office/drawing/2014/main" id="{0D95FAB8-31F9-DE49-8EAA-FDF682D05092}"/>
              </a:ext>
            </a:extLst>
          </p:cNvPr>
          <p:cNvSpPr txBox="1">
            <a:spLocks noChangeArrowheads="1"/>
          </p:cNvSpPr>
          <p:nvPr/>
        </p:nvSpPr>
        <p:spPr bwMode="auto">
          <a:xfrm>
            <a:off x="6723101" y="2620733"/>
            <a:ext cx="4717059"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lvl="2" algn="just">
              <a:spcBef>
                <a:spcPct val="50000"/>
              </a:spcBef>
              <a:buFont typeface="Wingdings" pitchFamily="2" charset="2"/>
              <a:buChar char="§"/>
            </a:pPr>
            <a:r>
              <a:rPr lang="en-GB" dirty="0"/>
              <a:t>Final table of features for model input is called </a:t>
            </a:r>
            <a:r>
              <a:rPr lang="en-GB" b="1" dirty="0"/>
              <a:t>master table.</a:t>
            </a:r>
          </a:p>
          <a:p>
            <a:pPr lvl="2" algn="just">
              <a:spcBef>
                <a:spcPct val="50000"/>
              </a:spcBef>
              <a:buFont typeface="Wingdings" pitchFamily="2" charset="2"/>
              <a:buChar char="§"/>
            </a:pPr>
            <a:r>
              <a:rPr lang="en-GB" dirty="0"/>
              <a:t>Master table is usually constructed from selected features using </a:t>
            </a:r>
            <a:r>
              <a:rPr lang="en-GB" b="1" dirty="0"/>
              <a:t>feature selection</a:t>
            </a:r>
            <a:r>
              <a:rPr lang="en-GB" dirty="0"/>
              <a:t>. </a:t>
            </a:r>
          </a:p>
          <a:p>
            <a:pPr lvl="2" algn="just">
              <a:spcBef>
                <a:spcPct val="50000"/>
              </a:spcBef>
              <a:buFont typeface="Wingdings" pitchFamily="2" charset="2"/>
              <a:buChar char="§"/>
            </a:pPr>
            <a:r>
              <a:rPr lang="en-GB" dirty="0"/>
              <a:t>The rule of thumb for feature selection is:</a:t>
            </a:r>
          </a:p>
          <a:p>
            <a:pPr lvl="3" algn="just">
              <a:spcBef>
                <a:spcPct val="50000"/>
              </a:spcBef>
              <a:buFont typeface="Wingdings" pitchFamily="2" charset="2"/>
              <a:buChar char="ü"/>
            </a:pPr>
            <a:r>
              <a:rPr lang="en-GB" sz="1400" b="1" dirty="0"/>
              <a:t>Reduces Overfitting: </a:t>
            </a:r>
            <a:r>
              <a:rPr lang="en-GB" sz="1400" dirty="0"/>
              <a:t>Less redundant data means less opportunity to make decisions based on noise</a:t>
            </a:r>
            <a:endParaRPr lang="en-GB" sz="1400" b="1" dirty="0"/>
          </a:p>
          <a:p>
            <a:pPr lvl="3" algn="just">
              <a:spcBef>
                <a:spcPct val="50000"/>
              </a:spcBef>
              <a:buFont typeface="Wingdings" pitchFamily="2" charset="2"/>
              <a:buChar char="ü"/>
            </a:pPr>
            <a:r>
              <a:rPr lang="en-GB" sz="1400" b="1" dirty="0"/>
              <a:t>Improves Accuracy: </a:t>
            </a:r>
            <a:r>
              <a:rPr lang="en-GB" sz="1400" dirty="0"/>
              <a:t>Less misleading data means modelling accuracy improves</a:t>
            </a:r>
            <a:endParaRPr lang="en-GB" sz="1400" b="1" dirty="0"/>
          </a:p>
          <a:p>
            <a:pPr lvl="3" algn="just">
              <a:spcBef>
                <a:spcPct val="50000"/>
              </a:spcBef>
              <a:buFont typeface="Wingdings" pitchFamily="2" charset="2"/>
              <a:buChar char="ü"/>
            </a:pPr>
            <a:r>
              <a:rPr lang="en-GB" sz="1400" b="1" dirty="0"/>
              <a:t>Reduces Training Time: </a:t>
            </a:r>
            <a:r>
              <a:rPr lang="en-GB" sz="1400" dirty="0"/>
              <a:t>fewer data points reduce algorithm complexity and algorithms train faster </a:t>
            </a:r>
            <a:endParaRPr lang="en-US" sz="1400" dirty="0">
              <a:solidFill>
                <a:schemeClr val="tx2"/>
              </a:solidFill>
              <a:latin typeface="American Typewriter" panose="02090604020004020304" pitchFamily="18" charset="77"/>
            </a:endParaRPr>
          </a:p>
        </p:txBody>
      </p:sp>
    </p:spTree>
    <p:extLst>
      <p:ext uri="{BB962C8B-B14F-4D97-AF65-F5344CB8AC3E}">
        <p14:creationId xmlns:p14="http://schemas.microsoft.com/office/powerpoint/2010/main" val="324458932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22860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Three main feature selection approaches exist and can be used to address specific feature problem you want to solve</a:t>
            </a:r>
          </a:p>
        </p:txBody>
      </p:sp>
      <p:sp>
        <p:nvSpPr>
          <p:cNvPr id="15" name="TextBox 14">
            <a:extLst>
              <a:ext uri="{FF2B5EF4-FFF2-40B4-BE49-F238E27FC236}">
                <a16:creationId xmlns:a16="http://schemas.microsoft.com/office/drawing/2014/main" id="{C4B66983-9103-B64F-97AF-053963E0E8D3}"/>
              </a:ext>
            </a:extLst>
          </p:cNvPr>
          <p:cNvSpPr txBox="1"/>
          <p:nvPr/>
        </p:nvSpPr>
        <p:spPr>
          <a:xfrm>
            <a:off x="6547104" y="1429511"/>
            <a:ext cx="0" cy="0"/>
          </a:xfrm>
          <a:prstGeom prst="rect">
            <a:avLst/>
          </a:prstGeom>
          <a:solidFill>
            <a:schemeClr val="accent3"/>
          </a:solidFill>
        </p:spPr>
        <p:txBody>
          <a:bodyPr vert="horz" wrap="none" lIns="0" tIns="0" rIns="0" bIns="0" rtlCol="0">
            <a:noAutofit/>
          </a:bodyPr>
          <a:lstStyle/>
          <a:p>
            <a:endParaRPr lang="en-US" b="0" dirty="0"/>
          </a:p>
        </p:txBody>
      </p:sp>
      <p:sp>
        <p:nvSpPr>
          <p:cNvPr id="21" name="TextBox 20">
            <a:extLst>
              <a:ext uri="{FF2B5EF4-FFF2-40B4-BE49-F238E27FC236}">
                <a16:creationId xmlns:a16="http://schemas.microsoft.com/office/drawing/2014/main" id="{CACFB230-83B8-A845-A19A-1FC1DE4CD6FE}"/>
              </a:ext>
            </a:extLst>
          </p:cNvPr>
          <p:cNvSpPr txBox="1"/>
          <p:nvPr/>
        </p:nvSpPr>
        <p:spPr>
          <a:xfrm>
            <a:off x="3026979" y="1652751"/>
            <a:ext cx="0" cy="0"/>
          </a:xfrm>
          <a:prstGeom prst="rect">
            <a:avLst/>
          </a:prstGeom>
          <a:solidFill>
            <a:schemeClr val="accent3"/>
          </a:solidFill>
        </p:spPr>
        <p:txBody>
          <a:bodyPr vert="horz" wrap="none" lIns="0" tIns="0" rIns="0" bIns="0" rtlCol="0">
            <a:noAutofit/>
          </a:bodyPr>
          <a:lstStyle/>
          <a:p>
            <a:endParaRPr lang="en-US" b="0" dirty="0"/>
          </a:p>
        </p:txBody>
      </p:sp>
      <p:sp>
        <p:nvSpPr>
          <p:cNvPr id="22" name="Rectangle: Rounded Corners 76">
            <a:extLst>
              <a:ext uri="{FF2B5EF4-FFF2-40B4-BE49-F238E27FC236}">
                <a16:creationId xmlns:a16="http://schemas.microsoft.com/office/drawing/2014/main" id="{D5FBB680-CD0B-E94C-9394-4149A6DB0F0B}"/>
              </a:ext>
            </a:extLst>
          </p:cNvPr>
          <p:cNvSpPr/>
          <p:nvPr/>
        </p:nvSpPr>
        <p:spPr>
          <a:xfrm>
            <a:off x="219457" y="1578536"/>
            <a:ext cx="3482158" cy="632482"/>
          </a:xfrm>
          <a:prstGeom prst="roundRect">
            <a:avLst>
              <a:gd name="adj" fmla="val 7383"/>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Filter</a:t>
            </a:r>
          </a:p>
        </p:txBody>
      </p:sp>
      <p:sp>
        <p:nvSpPr>
          <p:cNvPr id="24" name="Rectangle: Rounded Corners 77">
            <a:extLst>
              <a:ext uri="{FF2B5EF4-FFF2-40B4-BE49-F238E27FC236}">
                <a16:creationId xmlns:a16="http://schemas.microsoft.com/office/drawing/2014/main" id="{2BE652BB-C813-AA46-A77D-988B63B5595B}"/>
              </a:ext>
            </a:extLst>
          </p:cNvPr>
          <p:cNvSpPr/>
          <p:nvPr/>
        </p:nvSpPr>
        <p:spPr>
          <a:xfrm>
            <a:off x="7999443" y="1578536"/>
            <a:ext cx="3607490" cy="632482"/>
          </a:xfrm>
          <a:prstGeom prst="roundRect">
            <a:avLst>
              <a:gd name="adj" fmla="val 6056"/>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Embedded</a:t>
            </a:r>
          </a:p>
        </p:txBody>
      </p:sp>
      <p:cxnSp>
        <p:nvCxnSpPr>
          <p:cNvPr id="25" name="Straight Connector 24">
            <a:extLst>
              <a:ext uri="{FF2B5EF4-FFF2-40B4-BE49-F238E27FC236}">
                <a16:creationId xmlns:a16="http://schemas.microsoft.com/office/drawing/2014/main" id="{B705572E-0675-7246-A3CD-EC51D7CBA9E1}"/>
              </a:ext>
            </a:extLst>
          </p:cNvPr>
          <p:cNvCxnSpPr/>
          <p:nvPr/>
        </p:nvCxnSpPr>
        <p:spPr>
          <a:xfrm>
            <a:off x="7819700" y="2211018"/>
            <a:ext cx="0" cy="40627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Rectangle: Rounded Corners 77">
            <a:extLst>
              <a:ext uri="{FF2B5EF4-FFF2-40B4-BE49-F238E27FC236}">
                <a16:creationId xmlns:a16="http://schemas.microsoft.com/office/drawing/2014/main" id="{AB090787-875D-B24E-B8D4-14796923BD7B}"/>
              </a:ext>
            </a:extLst>
          </p:cNvPr>
          <p:cNvSpPr/>
          <p:nvPr/>
        </p:nvSpPr>
        <p:spPr>
          <a:xfrm>
            <a:off x="4032468" y="1578536"/>
            <a:ext cx="3607490" cy="632482"/>
          </a:xfrm>
          <a:prstGeom prst="roundRect">
            <a:avLst>
              <a:gd name="adj" fmla="val 6056"/>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Wrapping</a:t>
            </a:r>
          </a:p>
        </p:txBody>
      </p:sp>
      <p:cxnSp>
        <p:nvCxnSpPr>
          <p:cNvPr id="30" name="Straight Connector 29">
            <a:extLst>
              <a:ext uri="{FF2B5EF4-FFF2-40B4-BE49-F238E27FC236}">
                <a16:creationId xmlns:a16="http://schemas.microsoft.com/office/drawing/2014/main" id="{05604B22-2204-5646-B8EC-6F32B66BEA9D}"/>
              </a:ext>
            </a:extLst>
          </p:cNvPr>
          <p:cNvCxnSpPr/>
          <p:nvPr/>
        </p:nvCxnSpPr>
        <p:spPr>
          <a:xfrm>
            <a:off x="3852725" y="2211018"/>
            <a:ext cx="0" cy="40627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3F0B9AD-E19C-6E4D-9CE9-B43217B6F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241" y="3712611"/>
            <a:ext cx="3097247" cy="2780264"/>
          </a:xfrm>
          <a:prstGeom prst="rect">
            <a:avLst/>
          </a:prstGeom>
        </p:spPr>
      </p:pic>
      <p:pic>
        <p:nvPicPr>
          <p:cNvPr id="7" name="Picture 6">
            <a:extLst>
              <a:ext uri="{FF2B5EF4-FFF2-40B4-BE49-F238E27FC236}">
                <a16:creationId xmlns:a16="http://schemas.microsoft.com/office/drawing/2014/main" id="{CEDFC1A4-F535-F54E-94CD-6328B6C8E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826" y="4161849"/>
            <a:ext cx="3162300" cy="2197100"/>
          </a:xfrm>
          <a:prstGeom prst="rect">
            <a:avLst/>
          </a:prstGeom>
        </p:spPr>
      </p:pic>
      <p:pic>
        <p:nvPicPr>
          <p:cNvPr id="10" name="Picture 9">
            <a:extLst>
              <a:ext uri="{FF2B5EF4-FFF2-40B4-BE49-F238E27FC236}">
                <a16:creationId xmlns:a16="http://schemas.microsoft.com/office/drawing/2014/main" id="{6A27C069-4789-284E-9322-C02FF1236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3242" y="4281268"/>
            <a:ext cx="3673988" cy="1149918"/>
          </a:xfrm>
          <a:prstGeom prst="rect">
            <a:avLst/>
          </a:prstGeom>
        </p:spPr>
      </p:pic>
      <p:sp>
        <p:nvSpPr>
          <p:cNvPr id="12" name="TextBox 11">
            <a:extLst>
              <a:ext uri="{FF2B5EF4-FFF2-40B4-BE49-F238E27FC236}">
                <a16:creationId xmlns:a16="http://schemas.microsoft.com/office/drawing/2014/main" id="{677AE8EF-CDFF-2E43-956C-4AE93A15D638}"/>
              </a:ext>
            </a:extLst>
          </p:cNvPr>
          <p:cNvSpPr txBox="1"/>
          <p:nvPr/>
        </p:nvSpPr>
        <p:spPr>
          <a:xfrm>
            <a:off x="646176" y="2551175"/>
            <a:ext cx="0" cy="0"/>
          </a:xfrm>
          <a:prstGeom prst="rect">
            <a:avLst/>
          </a:prstGeom>
        </p:spPr>
        <p:txBody>
          <a:bodyPr vert="horz" wrap="none" lIns="0" tIns="0" rIns="0" bIns="0" rtlCol="0">
            <a:noAutofit/>
          </a:bodyPr>
          <a:lstStyle/>
          <a:p>
            <a:endParaRPr lang="en-US" b="0" dirty="0"/>
          </a:p>
        </p:txBody>
      </p:sp>
      <p:sp>
        <p:nvSpPr>
          <p:cNvPr id="31" name="Rectangle 30">
            <a:extLst>
              <a:ext uri="{FF2B5EF4-FFF2-40B4-BE49-F238E27FC236}">
                <a16:creationId xmlns:a16="http://schemas.microsoft.com/office/drawing/2014/main" id="{90865DC1-BA8C-5640-BE3D-8019F2C0142D}"/>
              </a:ext>
            </a:extLst>
          </p:cNvPr>
          <p:cNvSpPr/>
          <p:nvPr/>
        </p:nvSpPr>
        <p:spPr>
          <a:xfrm>
            <a:off x="219457" y="2423205"/>
            <a:ext cx="3596691" cy="1077218"/>
          </a:xfrm>
          <a:prstGeom prst="rect">
            <a:avLst/>
          </a:prstGeom>
        </p:spPr>
        <p:txBody>
          <a:bodyPr wrap="square">
            <a:spAutoFit/>
          </a:bodyPr>
          <a:lstStyle/>
          <a:p>
            <a:r>
              <a:rPr lang="en-GB" dirty="0">
                <a:latin typeface="+mn-lt"/>
              </a:rPr>
              <a:t>Features are selected on the basis of their scores in various </a:t>
            </a:r>
            <a:r>
              <a:rPr lang="en-GB" b="1" dirty="0">
                <a:latin typeface="+mn-lt"/>
              </a:rPr>
              <a:t>statistical tests</a:t>
            </a:r>
            <a:r>
              <a:rPr lang="en-GB" dirty="0">
                <a:latin typeface="+mn-lt"/>
              </a:rPr>
              <a:t> for their correlation with the outcome variable (e.g., Pearson’s r)</a:t>
            </a:r>
            <a:endParaRPr lang="en-US" dirty="0">
              <a:latin typeface="+mn-lt"/>
            </a:endParaRPr>
          </a:p>
        </p:txBody>
      </p:sp>
      <p:sp>
        <p:nvSpPr>
          <p:cNvPr id="32" name="Rectangle 31">
            <a:extLst>
              <a:ext uri="{FF2B5EF4-FFF2-40B4-BE49-F238E27FC236}">
                <a16:creationId xmlns:a16="http://schemas.microsoft.com/office/drawing/2014/main" id="{9584B0FD-FD06-4A45-8C62-39559FB351EC}"/>
              </a:ext>
            </a:extLst>
          </p:cNvPr>
          <p:cNvSpPr/>
          <p:nvPr/>
        </p:nvSpPr>
        <p:spPr>
          <a:xfrm>
            <a:off x="4029560" y="2423205"/>
            <a:ext cx="3773163" cy="1323439"/>
          </a:xfrm>
          <a:prstGeom prst="rect">
            <a:avLst/>
          </a:prstGeom>
        </p:spPr>
        <p:txBody>
          <a:bodyPr wrap="square">
            <a:spAutoFit/>
          </a:bodyPr>
          <a:lstStyle/>
          <a:p>
            <a:r>
              <a:rPr lang="en-GB" dirty="0"/>
              <a:t>Wrapper methods use a </a:t>
            </a:r>
            <a:r>
              <a:rPr lang="en-GB" b="1" dirty="0"/>
              <a:t>subset of features</a:t>
            </a:r>
            <a:r>
              <a:rPr lang="en-GB" dirty="0"/>
              <a:t> and train a model which decides </a:t>
            </a:r>
            <a:r>
              <a:rPr lang="en-GB" b="1" dirty="0"/>
              <a:t>whether to add or remove features based on model performance </a:t>
            </a:r>
            <a:r>
              <a:rPr lang="en-GB" dirty="0">
                <a:latin typeface="+mn-lt"/>
              </a:rPr>
              <a:t>(e.g., forward selection)</a:t>
            </a:r>
            <a:endParaRPr lang="en-US" dirty="0">
              <a:latin typeface="+mn-lt"/>
            </a:endParaRPr>
          </a:p>
        </p:txBody>
      </p:sp>
      <p:sp>
        <p:nvSpPr>
          <p:cNvPr id="33" name="Rectangle 32">
            <a:extLst>
              <a:ext uri="{FF2B5EF4-FFF2-40B4-BE49-F238E27FC236}">
                <a16:creationId xmlns:a16="http://schemas.microsoft.com/office/drawing/2014/main" id="{EB463DAE-67B5-C747-A20F-713FFBBFAA0F}"/>
              </a:ext>
            </a:extLst>
          </p:cNvPr>
          <p:cNvSpPr/>
          <p:nvPr/>
        </p:nvSpPr>
        <p:spPr>
          <a:xfrm>
            <a:off x="7999443" y="2423205"/>
            <a:ext cx="3773163" cy="1323439"/>
          </a:xfrm>
          <a:prstGeom prst="rect">
            <a:avLst/>
          </a:prstGeom>
        </p:spPr>
        <p:txBody>
          <a:bodyPr wrap="square">
            <a:spAutoFit/>
          </a:bodyPr>
          <a:lstStyle/>
          <a:p>
            <a:r>
              <a:rPr lang="en-GB" dirty="0"/>
              <a:t>Embedded methods combine the qualities of filter and wrapper methods. They are implemented by algorithms that have their </a:t>
            </a:r>
            <a:r>
              <a:rPr lang="en-GB" b="1" dirty="0"/>
              <a:t>own feature selection methods built-in</a:t>
            </a:r>
            <a:r>
              <a:rPr lang="en-GB" dirty="0"/>
              <a:t>.</a:t>
            </a:r>
            <a:endParaRPr lang="en-US" dirty="0">
              <a:latin typeface="+mn-lt"/>
            </a:endParaRPr>
          </a:p>
        </p:txBody>
      </p:sp>
    </p:spTree>
    <p:extLst>
      <p:ext uri="{BB962C8B-B14F-4D97-AF65-F5344CB8AC3E}">
        <p14:creationId xmlns:p14="http://schemas.microsoft.com/office/powerpoint/2010/main" val="100564860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22860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We have a sparse dataset with 500+ features that has high collinearity and multi-collinearity: what would you do to get the master table? </a:t>
            </a:r>
          </a:p>
        </p:txBody>
      </p:sp>
      <p:sp>
        <p:nvSpPr>
          <p:cNvPr id="15" name="TextBox 14">
            <a:extLst>
              <a:ext uri="{FF2B5EF4-FFF2-40B4-BE49-F238E27FC236}">
                <a16:creationId xmlns:a16="http://schemas.microsoft.com/office/drawing/2014/main" id="{C4B66983-9103-B64F-97AF-053963E0E8D3}"/>
              </a:ext>
            </a:extLst>
          </p:cNvPr>
          <p:cNvSpPr txBox="1"/>
          <p:nvPr/>
        </p:nvSpPr>
        <p:spPr>
          <a:xfrm>
            <a:off x="6754368" y="1207008"/>
            <a:ext cx="0" cy="0"/>
          </a:xfrm>
          <a:prstGeom prst="rect">
            <a:avLst/>
          </a:prstGeom>
        </p:spPr>
        <p:txBody>
          <a:bodyPr vert="horz" wrap="none" lIns="0" tIns="0" rIns="0" bIns="0" rtlCol="0">
            <a:noAutofit/>
          </a:bodyPr>
          <a:lstStyle/>
          <a:p>
            <a:endParaRPr lang="en-US" b="0" dirty="0"/>
          </a:p>
        </p:txBody>
      </p:sp>
      <p:sp>
        <p:nvSpPr>
          <p:cNvPr id="21" name="TextBox 20">
            <a:extLst>
              <a:ext uri="{FF2B5EF4-FFF2-40B4-BE49-F238E27FC236}">
                <a16:creationId xmlns:a16="http://schemas.microsoft.com/office/drawing/2014/main" id="{CACFB230-83B8-A845-A19A-1FC1DE4CD6FE}"/>
              </a:ext>
            </a:extLst>
          </p:cNvPr>
          <p:cNvSpPr txBox="1"/>
          <p:nvPr/>
        </p:nvSpPr>
        <p:spPr>
          <a:xfrm>
            <a:off x="3234243" y="1430248"/>
            <a:ext cx="0" cy="0"/>
          </a:xfrm>
          <a:prstGeom prst="rect">
            <a:avLst/>
          </a:prstGeom>
        </p:spPr>
        <p:txBody>
          <a:bodyPr vert="horz" wrap="none" lIns="0" tIns="0" rIns="0" bIns="0" rtlCol="0">
            <a:noAutofit/>
          </a:bodyPr>
          <a:lstStyle/>
          <a:p>
            <a:endParaRPr lang="en-US" b="0" dirty="0"/>
          </a:p>
        </p:txBody>
      </p:sp>
      <p:sp>
        <p:nvSpPr>
          <p:cNvPr id="12" name="TextBox 11">
            <a:extLst>
              <a:ext uri="{FF2B5EF4-FFF2-40B4-BE49-F238E27FC236}">
                <a16:creationId xmlns:a16="http://schemas.microsoft.com/office/drawing/2014/main" id="{677AE8EF-CDFF-2E43-956C-4AE93A15D638}"/>
              </a:ext>
            </a:extLst>
          </p:cNvPr>
          <p:cNvSpPr txBox="1"/>
          <p:nvPr/>
        </p:nvSpPr>
        <p:spPr>
          <a:xfrm>
            <a:off x="853440" y="2328672"/>
            <a:ext cx="0" cy="0"/>
          </a:xfrm>
          <a:prstGeom prst="rect">
            <a:avLst/>
          </a:prstGeom>
        </p:spPr>
        <p:txBody>
          <a:bodyPr vert="horz" wrap="none" lIns="0" tIns="0" rIns="0" bIns="0" rtlCol="0">
            <a:noAutofit/>
          </a:bodyPr>
          <a:lstStyle/>
          <a:p>
            <a:endParaRPr lang="en-US" b="0" dirty="0"/>
          </a:p>
        </p:txBody>
      </p:sp>
      <p:sp>
        <p:nvSpPr>
          <p:cNvPr id="19" name="TextBox 18">
            <a:extLst>
              <a:ext uri="{FF2B5EF4-FFF2-40B4-BE49-F238E27FC236}">
                <a16:creationId xmlns:a16="http://schemas.microsoft.com/office/drawing/2014/main" id="{63A6A309-D45B-1D47-B3D8-C965E875CA30}"/>
              </a:ext>
            </a:extLst>
          </p:cNvPr>
          <p:cNvSpPr txBox="1"/>
          <p:nvPr/>
        </p:nvSpPr>
        <p:spPr>
          <a:xfrm>
            <a:off x="3026979" y="1759432"/>
            <a:ext cx="0" cy="0"/>
          </a:xfrm>
          <a:prstGeom prst="rect">
            <a:avLst/>
          </a:prstGeom>
        </p:spPr>
        <p:txBody>
          <a:bodyPr vert="horz" wrap="none" lIns="0" tIns="0" rIns="0" bIns="0" rtlCol="0">
            <a:noAutofit/>
          </a:bodyPr>
          <a:lstStyle/>
          <a:p>
            <a:endParaRPr lang="en-US" b="0" dirty="0"/>
          </a:p>
        </p:txBody>
      </p:sp>
      <p:sp>
        <p:nvSpPr>
          <p:cNvPr id="20" name="Rectangle: Rounded Corners 76">
            <a:extLst>
              <a:ext uri="{FF2B5EF4-FFF2-40B4-BE49-F238E27FC236}">
                <a16:creationId xmlns:a16="http://schemas.microsoft.com/office/drawing/2014/main" id="{F3F0164E-E6E6-EF4D-B8AC-BE6CC2551C0C}"/>
              </a:ext>
            </a:extLst>
          </p:cNvPr>
          <p:cNvSpPr/>
          <p:nvPr/>
        </p:nvSpPr>
        <p:spPr>
          <a:xfrm>
            <a:off x="395879" y="1532817"/>
            <a:ext cx="2761849" cy="632482"/>
          </a:xfrm>
          <a:prstGeom prst="roundRect">
            <a:avLst>
              <a:gd name="adj" fmla="val 738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Feature Problem  </a:t>
            </a:r>
          </a:p>
        </p:txBody>
      </p:sp>
      <p:grpSp>
        <p:nvGrpSpPr>
          <p:cNvPr id="26" name="Group 25">
            <a:extLst>
              <a:ext uri="{FF2B5EF4-FFF2-40B4-BE49-F238E27FC236}">
                <a16:creationId xmlns:a16="http://schemas.microsoft.com/office/drawing/2014/main" id="{54B1CA7A-C504-0C4A-AE22-0CCDFFF74135}"/>
              </a:ext>
            </a:extLst>
          </p:cNvPr>
          <p:cNvGrpSpPr/>
          <p:nvPr/>
        </p:nvGrpSpPr>
        <p:grpSpPr>
          <a:xfrm>
            <a:off x="3271756" y="1532817"/>
            <a:ext cx="8266701" cy="4597689"/>
            <a:chOff x="3271756" y="1027713"/>
            <a:chExt cx="8266701" cy="4597689"/>
          </a:xfrm>
        </p:grpSpPr>
        <p:sp>
          <p:nvSpPr>
            <p:cNvPr id="27" name="Rectangle: Rounded Corners 77">
              <a:extLst>
                <a:ext uri="{FF2B5EF4-FFF2-40B4-BE49-F238E27FC236}">
                  <a16:creationId xmlns:a16="http://schemas.microsoft.com/office/drawing/2014/main" id="{FC3F3CB7-56D3-0049-BBA5-59344CEFCC4E}"/>
                </a:ext>
              </a:extLst>
            </p:cNvPr>
            <p:cNvSpPr/>
            <p:nvPr/>
          </p:nvSpPr>
          <p:spPr>
            <a:xfrm>
              <a:off x="3389377" y="1027713"/>
              <a:ext cx="8149080" cy="632482"/>
            </a:xfrm>
            <a:prstGeom prst="roundRect">
              <a:avLst>
                <a:gd name="adj" fmla="val 605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Feature Selection Solution</a:t>
              </a:r>
            </a:p>
          </p:txBody>
        </p:sp>
        <p:cxnSp>
          <p:nvCxnSpPr>
            <p:cNvPr id="34" name="Straight Connector 33">
              <a:extLst>
                <a:ext uri="{FF2B5EF4-FFF2-40B4-BE49-F238E27FC236}">
                  <a16:creationId xmlns:a16="http://schemas.microsoft.com/office/drawing/2014/main" id="{EC782C71-9186-AB45-91BF-BA9067893315}"/>
                </a:ext>
              </a:extLst>
            </p:cNvPr>
            <p:cNvCxnSpPr/>
            <p:nvPr/>
          </p:nvCxnSpPr>
          <p:spPr>
            <a:xfrm>
              <a:off x="3271756" y="1562659"/>
              <a:ext cx="0" cy="40627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C301CDCF-16F4-314D-B53A-4A8D3CDB6BE0}"/>
              </a:ext>
            </a:extLst>
          </p:cNvPr>
          <p:cNvSpPr txBox="1"/>
          <p:nvPr/>
        </p:nvSpPr>
        <p:spPr>
          <a:xfrm>
            <a:off x="499872" y="2499360"/>
            <a:ext cx="0" cy="0"/>
          </a:xfrm>
          <a:prstGeom prst="rect">
            <a:avLst/>
          </a:prstGeom>
        </p:spPr>
        <p:txBody>
          <a:bodyPr vert="horz" wrap="none" lIns="0" tIns="0" rIns="0" bIns="0" rtlCol="0">
            <a:noAutofit/>
          </a:bodyPr>
          <a:lstStyle/>
          <a:p>
            <a:endParaRPr lang="en-US" b="0" dirty="0"/>
          </a:p>
        </p:txBody>
      </p:sp>
      <p:sp>
        <p:nvSpPr>
          <p:cNvPr id="37" name="Rectangle 36">
            <a:extLst>
              <a:ext uri="{FF2B5EF4-FFF2-40B4-BE49-F238E27FC236}">
                <a16:creationId xmlns:a16="http://schemas.microsoft.com/office/drawing/2014/main" id="{AABC7288-2C3C-5B46-A1D2-09F0F86B242C}"/>
              </a:ext>
            </a:extLst>
          </p:cNvPr>
          <p:cNvSpPr/>
          <p:nvPr/>
        </p:nvSpPr>
        <p:spPr>
          <a:xfrm>
            <a:off x="258849" y="2212894"/>
            <a:ext cx="3012907" cy="4893647"/>
          </a:xfrm>
          <a:prstGeom prst="rect">
            <a:avLst/>
          </a:prstGeom>
        </p:spPr>
        <p:txBody>
          <a:bodyPr wrap="square">
            <a:spAutoFit/>
          </a:bodyPr>
          <a:lstStyle/>
          <a:p>
            <a:pPr marL="285750" indent="-285750">
              <a:buFont typeface="System Font Regular"/>
              <a:buChar char="✗"/>
            </a:pPr>
            <a:r>
              <a:rPr lang="en-GB" sz="1400" b="1" dirty="0">
                <a:latin typeface="+mn-lt"/>
              </a:rPr>
              <a:t>500+ Features</a:t>
            </a:r>
          </a:p>
          <a:p>
            <a:r>
              <a:rPr lang="en-GB" sz="1400" dirty="0">
                <a:latin typeface="+mn-lt"/>
              </a:rPr>
              <a:t>Given the large feature list, computation for feature selection must be efficient.</a:t>
            </a:r>
          </a:p>
          <a:p>
            <a:endParaRPr lang="en-GB" sz="1400" dirty="0">
              <a:latin typeface="+mn-lt"/>
            </a:endParaRPr>
          </a:p>
          <a:p>
            <a:pPr marL="285750" indent="-285750">
              <a:buFont typeface="System Font Regular"/>
              <a:buChar char="✗"/>
            </a:pPr>
            <a:r>
              <a:rPr lang="en-GB" sz="1400" b="1" dirty="0">
                <a:latin typeface="+mn-lt"/>
              </a:rPr>
              <a:t>Sparsity</a:t>
            </a:r>
          </a:p>
          <a:p>
            <a:r>
              <a:rPr lang="en-GB" sz="1400" dirty="0">
                <a:latin typeface="+mn-lt"/>
              </a:rPr>
              <a:t>The feature built on some low occurrence flag can be very sparse and not representative in modelling </a:t>
            </a:r>
            <a:r>
              <a:rPr lang="en-GB" sz="1400" dirty="0"/>
              <a:t>(e.g., a rare rail card flag)</a:t>
            </a:r>
            <a:r>
              <a:rPr lang="en-GB" sz="1400" dirty="0">
                <a:latin typeface="+mn-lt"/>
              </a:rPr>
              <a:t>. </a:t>
            </a:r>
          </a:p>
          <a:p>
            <a:endParaRPr lang="en-GB" sz="1400" dirty="0">
              <a:latin typeface="+mn-lt"/>
            </a:endParaRPr>
          </a:p>
          <a:p>
            <a:pPr marL="285750" indent="-285750">
              <a:buFont typeface="System Font Regular"/>
              <a:buChar char="✗"/>
            </a:pPr>
            <a:r>
              <a:rPr lang="en-GB" sz="1400" b="1" dirty="0">
                <a:latin typeface="+mn-lt"/>
              </a:rPr>
              <a:t>Collinearity</a:t>
            </a:r>
          </a:p>
          <a:p>
            <a:r>
              <a:rPr lang="en-GB" sz="1400" dirty="0">
                <a:latin typeface="+mn-lt"/>
              </a:rPr>
              <a:t>Features built on the same topic can have high collinearity with each other.</a:t>
            </a:r>
          </a:p>
          <a:p>
            <a:endParaRPr lang="en-GB" sz="1400" dirty="0">
              <a:latin typeface="+mn-lt"/>
            </a:endParaRPr>
          </a:p>
          <a:p>
            <a:pPr marL="285750" indent="-285750">
              <a:buFont typeface="System Font Regular"/>
              <a:buChar char="✗"/>
            </a:pPr>
            <a:r>
              <a:rPr lang="en-GB" sz="1400" b="1" dirty="0">
                <a:latin typeface="+mn-lt"/>
              </a:rPr>
              <a:t>Multi-Collinearity</a:t>
            </a:r>
          </a:p>
          <a:p>
            <a:r>
              <a:rPr lang="en-GB" sz="1400" dirty="0">
                <a:latin typeface="+mn-lt"/>
              </a:rPr>
              <a:t>If a feature can be represented by combination of other features, this means multi-collinearity exists</a:t>
            </a:r>
          </a:p>
          <a:p>
            <a:pPr marL="285750" indent="-285750">
              <a:buFont typeface="System Font Regular"/>
              <a:buChar char="✗"/>
            </a:pPr>
            <a:endParaRPr lang="en-GB" dirty="0">
              <a:latin typeface="+mn-lt"/>
            </a:endParaRPr>
          </a:p>
          <a:p>
            <a:pPr marL="285750" indent="-285750">
              <a:buFont typeface="Arial" panose="020B0604020202020204" pitchFamily="34" charset="0"/>
              <a:buChar char="•"/>
            </a:pPr>
            <a:endParaRPr lang="en-US" dirty="0">
              <a:latin typeface="+mn-lt"/>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90F201B-2820-464D-9E70-A190676CC261}"/>
                  </a:ext>
                </a:extLst>
              </p:cNvPr>
              <p:cNvSpPr/>
              <p:nvPr/>
            </p:nvSpPr>
            <p:spPr>
              <a:xfrm>
                <a:off x="3454260" y="2319846"/>
                <a:ext cx="8152673" cy="4786695"/>
              </a:xfrm>
              <a:prstGeom prst="rect">
                <a:avLst/>
              </a:prstGeom>
            </p:spPr>
            <p:txBody>
              <a:bodyPr wrap="square">
                <a:spAutoFit/>
              </a:bodyPr>
              <a:lstStyle/>
              <a:p>
                <a:pPr marL="285750" indent="-285750">
                  <a:buFont typeface="Wingdings" pitchFamily="2" charset="2"/>
                  <a:buChar char="ü"/>
                </a:pPr>
                <a:r>
                  <a:rPr lang="en-GB" b="1" dirty="0">
                    <a:latin typeface="+mn-lt"/>
                  </a:rPr>
                  <a:t>Remove Variable with Vero/Low Variance  </a:t>
                </a:r>
                <a:r>
                  <a:rPr lang="en-GB" strike="sngStrike" dirty="0">
                    <a:latin typeface="+mn-lt"/>
                  </a:rPr>
                  <a:t>Sparsity</a:t>
                </a:r>
              </a:p>
              <a:p>
                <a:r>
                  <a:rPr lang="en-GB" dirty="0">
                    <a:latin typeface="+mn-lt"/>
                  </a:rPr>
                  <a:t>Some features only has value appears once/twice in the dataset, which cannot be a contribution to modelling. Therefore, this can be removed.</a:t>
                </a:r>
              </a:p>
              <a:p>
                <a:endParaRPr lang="en-GB" dirty="0">
                  <a:latin typeface="+mn-lt"/>
                </a:endParaRPr>
              </a:p>
              <a:p>
                <a:pPr marL="285750" indent="-285750">
                  <a:buFont typeface="Wingdings" pitchFamily="2" charset="2"/>
                  <a:buChar char="ü"/>
                </a:pPr>
                <a:r>
                  <a:rPr lang="en-GB" b="1" dirty="0">
                    <a:latin typeface="+mn-lt"/>
                  </a:rPr>
                  <a:t>Correlation Matrix  </a:t>
                </a:r>
                <a:r>
                  <a:rPr lang="en-GB" strike="sngStrike" dirty="0">
                    <a:latin typeface="+mn-lt"/>
                  </a:rPr>
                  <a:t>Collinearity (Univariate)</a:t>
                </a:r>
              </a:p>
              <a:p>
                <a:r>
                  <a:rPr lang="en-GB" dirty="0">
                    <a:latin typeface="+mn-lt"/>
                  </a:rPr>
                  <a:t>Correlation matrix can be plot to get a sense of univariate collinearity. If there are 500+ features in this case, you can apply clustering when making visualisation.</a:t>
                </a:r>
              </a:p>
              <a:p>
                <a:endParaRPr lang="en-GB" dirty="0">
                  <a:latin typeface="+mn-lt"/>
                </a:endParaRPr>
              </a:p>
              <a:p>
                <a:pPr marL="285750" indent="-285750">
                  <a:buFont typeface="Wingdings" pitchFamily="2" charset="2"/>
                  <a:buChar char="ü"/>
                </a:pPr>
                <a:r>
                  <a:rPr lang="en-GB" b="1" dirty="0">
                    <a:latin typeface="+mn-lt"/>
                  </a:rPr>
                  <a:t>Variance Inflation Factor </a:t>
                </a:r>
                <a:r>
                  <a:rPr lang="en-GB" strike="sngStrike" dirty="0"/>
                  <a:t>Collinearity (Multivariate)</a:t>
                </a:r>
              </a:p>
              <a:p>
                <a:pPr marL="742950" lvl="1" indent="-285750">
                  <a:buFont typeface="Arial" panose="020B0604020202020204" pitchFamily="34" charset="0"/>
                  <a:buChar char="•"/>
                </a:pPr>
                <a:r>
                  <a:rPr lang="en-GB" dirty="0">
                    <a:latin typeface="+mn-lt"/>
                  </a:rPr>
                  <a:t>Use other features to represent one feature using linear regression</a:t>
                </a:r>
              </a:p>
              <a:p>
                <a:pPr marL="742950" lvl="1" indent="-285750">
                  <a:buFont typeface="Arial" panose="020B0604020202020204" pitchFamily="34" charset="0"/>
                  <a:buChar char="•"/>
                </a:pPr>
                <a:r>
                  <a:rPr lang="en-GB" dirty="0">
                    <a:latin typeface="+mn-lt"/>
                  </a:rPr>
                  <a:t>If other features can perfectly represent this feature:</a:t>
                </a:r>
              </a:p>
              <a:p>
                <a:pPr marL="1200150" lvl="2" indent="-285750">
                  <a:buFont typeface="Arial" panose="020B0604020202020204" pitchFamily="34" charset="0"/>
                  <a:buChar char="•"/>
                </a:pPr>
                <a:r>
                  <a:rPr lang="en-GB" dirty="0">
                    <a:latin typeface="+mn-lt"/>
                  </a:rPr>
                  <a:t> </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𝑅</m:t>
                        </m:r>
                      </m:e>
                      <m:sup>
                        <m:r>
                          <a:rPr lang="en-GB" b="0" i="1" smtClean="0">
                            <a:latin typeface="Cambria Math" panose="02040503050406030204" pitchFamily="18" charset="0"/>
                          </a:rPr>
                          <m:t>2</m:t>
                        </m:r>
                      </m:sup>
                    </m:sSup>
                  </m:oMath>
                </a14:m>
                <a:r>
                  <a:rPr lang="en-GB" dirty="0">
                    <a:latin typeface="+mn-lt"/>
                  </a:rPr>
                  <a:t> = 1 (goodness of fit), which means multi-collinearity exists.</a:t>
                </a:r>
              </a:p>
              <a:p>
                <a:pPr marL="1200150" lvl="2" indent="-285750">
                  <a:buFont typeface="Arial" panose="020B0604020202020204" pitchFamily="34" charset="0"/>
                  <a:buChar char="•"/>
                </a:pPr>
                <a14:m>
                  <m:oMath xmlns:m="http://schemas.openxmlformats.org/officeDocument/2006/math">
                    <m:r>
                      <a:rPr lang="en-GB" b="0" i="1" smtClean="0">
                        <a:latin typeface="Cambria Math" panose="02040503050406030204" pitchFamily="18" charset="0"/>
                      </a:rPr>
                      <m:t>𝑉𝐼𝐹</m:t>
                    </m:r>
                    <m:r>
                      <a:rPr lang="en-GB" b="0" i="1" smtClean="0">
                        <a:latin typeface="Cambria Math" panose="02040503050406030204" pitchFamily="18" charset="0"/>
                      </a:rPr>
                      <m:t>= </m:t>
                    </m:r>
                    <m:f>
                      <m:fPr>
                        <m:type m:val="skw"/>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𝑅</m:t>
                            </m:r>
                          </m:e>
                          <m:sup>
                            <m:r>
                              <a:rPr lang="en-GB" b="0" i="1" smtClean="0">
                                <a:latin typeface="Cambria Math" panose="02040503050406030204" pitchFamily="18" charset="0"/>
                              </a:rPr>
                              <m:t>2</m:t>
                            </m:r>
                          </m:sup>
                        </m:sSup>
                      </m:den>
                    </m:f>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m:t>
                    </m:r>
                  </m:oMath>
                </a14:m>
                <a:endParaRPr lang="en-GB" b="0" dirty="0">
                  <a:latin typeface="+mn-lt"/>
                  <a:ea typeface="Cambria Math" panose="02040503050406030204" pitchFamily="18" charset="0"/>
                </a:endParaRPr>
              </a:p>
              <a:p>
                <a:pPr marL="742950" lvl="1" indent="-285750">
                  <a:buFont typeface="Arial" panose="020B0604020202020204" pitchFamily="34" charset="0"/>
                  <a:buChar char="•"/>
                </a:pPr>
                <a:r>
                  <a:rPr lang="en-GB" dirty="0">
                    <a:latin typeface="+mn-lt"/>
                  </a:rPr>
                  <a:t>Then this feature be dropped</a:t>
                </a:r>
              </a:p>
              <a:p>
                <a:pPr marL="742950" lvl="1" indent="-285750">
                  <a:buFont typeface="Arial" panose="020B0604020202020204" pitchFamily="34" charset="0"/>
                  <a:buChar char="•"/>
                </a:pPr>
                <a:r>
                  <a:rPr lang="en-GB" dirty="0">
                    <a:latin typeface="+mn-lt"/>
                  </a:rPr>
                  <a:t>Iterate over the process above for full feature list with pre-set </a:t>
                </a:r>
                <a14:m>
                  <m:oMath xmlns:m="http://schemas.openxmlformats.org/officeDocument/2006/math">
                    <m:r>
                      <a:rPr lang="en-GB" i="1">
                        <a:latin typeface="Cambria Math" panose="02040503050406030204" pitchFamily="18" charset="0"/>
                      </a:rPr>
                      <m:t>𝑉𝐼𝐹</m:t>
                    </m:r>
                  </m:oMath>
                </a14:m>
                <a:r>
                  <a:rPr lang="en-GB" dirty="0">
                    <a:latin typeface="+mn-lt"/>
                  </a:rPr>
                  <a:t> threshold (</a:t>
                </a:r>
                <a:r>
                  <a:rPr lang="en-GB" dirty="0"/>
                  <a:t>a </a:t>
                </a:r>
                <a:r>
                  <a:rPr lang="en-GB" dirty="0" err="1"/>
                  <a:t>cutoff</a:t>
                </a:r>
                <a:r>
                  <a:rPr lang="en-GB" dirty="0"/>
                  <a:t> of 5 is also commonly used)</a:t>
                </a:r>
                <a:endParaRPr lang="en-GB" dirty="0">
                  <a:latin typeface="+mn-lt"/>
                </a:endParaRPr>
              </a:p>
              <a:p>
                <a:endParaRPr lang="en-GB" dirty="0">
                  <a:latin typeface="+mn-lt"/>
                </a:endParaRPr>
              </a:p>
              <a:p>
                <a:pPr marL="285750" indent="-285750">
                  <a:buFont typeface="System Font Regular"/>
                  <a:buChar char="✗"/>
                </a:pPr>
                <a:endParaRPr lang="en-GB" dirty="0">
                  <a:latin typeface="+mn-lt"/>
                </a:endParaRPr>
              </a:p>
              <a:p>
                <a:pPr marL="285750" indent="-285750">
                  <a:buFont typeface="Arial" panose="020B0604020202020204" pitchFamily="34" charset="0"/>
                  <a:buChar char="•"/>
                </a:pPr>
                <a:endParaRPr lang="en-US" dirty="0">
                  <a:latin typeface="+mn-lt"/>
                </a:endParaRPr>
              </a:p>
            </p:txBody>
          </p:sp>
        </mc:Choice>
        <mc:Fallback xmlns="">
          <p:sp>
            <p:nvSpPr>
              <p:cNvPr id="38" name="Rectangle 37">
                <a:extLst>
                  <a:ext uri="{FF2B5EF4-FFF2-40B4-BE49-F238E27FC236}">
                    <a16:creationId xmlns:a16="http://schemas.microsoft.com/office/drawing/2014/main" id="{190F201B-2820-464D-9E70-A190676CC261}"/>
                  </a:ext>
                </a:extLst>
              </p:cNvPr>
              <p:cNvSpPr>
                <a:spLocks noRot="1" noChangeAspect="1" noMove="1" noResize="1" noEditPoints="1" noAdjustHandles="1" noChangeArrowheads="1" noChangeShapeType="1" noTextEdit="1"/>
              </p:cNvSpPr>
              <p:nvPr/>
            </p:nvSpPr>
            <p:spPr>
              <a:xfrm>
                <a:off x="3454260" y="2319846"/>
                <a:ext cx="8152673" cy="4786695"/>
              </a:xfrm>
              <a:prstGeom prst="rect">
                <a:avLst/>
              </a:prstGeom>
              <a:blipFill>
                <a:blip r:embed="rId2"/>
                <a:stretch>
                  <a:fillRect l="-311" t="-265"/>
                </a:stretch>
              </a:blipFill>
            </p:spPr>
            <p:txBody>
              <a:bodyPr/>
              <a:lstStyle/>
              <a:p>
                <a:r>
                  <a:rPr lang="en-US">
                    <a:noFill/>
                  </a:rPr>
                  <a:t> </a:t>
                </a:r>
              </a:p>
            </p:txBody>
          </p:sp>
        </mc:Fallback>
      </mc:AlternateContent>
    </p:spTree>
    <p:extLst>
      <p:ext uri="{BB962C8B-B14F-4D97-AF65-F5344CB8AC3E}">
        <p14:creationId xmlns:p14="http://schemas.microsoft.com/office/powerpoint/2010/main" val="416404371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22860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We use </a:t>
            </a:r>
            <a:r>
              <a:rPr lang="en-US" b="1" kern="0" dirty="0"/>
              <a:t>Principle Component Analysis </a:t>
            </a:r>
            <a:r>
              <a:rPr lang="en-US" kern="0" dirty="0"/>
              <a:t>(PCA) to reduce dimensionality whilst obtaining most of information within this 150 feature list</a:t>
            </a:r>
          </a:p>
        </p:txBody>
      </p:sp>
      <p:graphicFrame>
        <p:nvGraphicFramePr>
          <p:cNvPr id="10" name="Object 9">
            <a:extLst>
              <a:ext uri="{FF2B5EF4-FFF2-40B4-BE49-F238E27FC236}">
                <a16:creationId xmlns:a16="http://schemas.microsoft.com/office/drawing/2014/main" id="{7FF32B96-1D1D-4748-ACB3-3D90289F2B7D}"/>
              </a:ext>
            </a:extLst>
          </p:cNvPr>
          <p:cNvGraphicFramePr>
            <a:graphicFrameLocks/>
          </p:cNvGraphicFramePr>
          <p:nvPr>
            <p:custDataLst>
              <p:tags r:id="rId2"/>
            </p:custDataLst>
            <p:extLst>
              <p:ext uri="{D42A27DB-BD31-4B8C-83A1-F6EECF244321}">
                <p14:modId xmlns:p14="http://schemas.microsoft.com/office/powerpoint/2010/main" val="2848913490"/>
              </p:ext>
            </p:extLst>
          </p:nvPr>
        </p:nvGraphicFramePr>
        <p:xfrm>
          <a:off x="647700" y="2442465"/>
          <a:ext cx="5238746" cy="3454225"/>
        </p:xfrm>
        <a:graphic>
          <a:graphicData uri="http://schemas.openxmlformats.org/presentationml/2006/ole">
            <mc:AlternateContent xmlns:mc="http://schemas.openxmlformats.org/markup-compatibility/2006">
              <mc:Choice xmlns:v="urn:schemas-microsoft-com:vml" Requires="v">
                <p:oleObj spid="_x0000_s342114" name="Chart" r:id="rId23" imgW="5238746" imgH="3454225" progId="MSGraph.Chart.8">
                  <p:embed followColorScheme="full"/>
                </p:oleObj>
              </mc:Choice>
              <mc:Fallback>
                <p:oleObj name="Chart" r:id="rId23" imgW="5238746" imgH="3454225" progId="MSGraph.Chart.8">
                  <p:embed followColorScheme="full"/>
                  <p:pic>
                    <p:nvPicPr>
                      <p:cNvPr id="5" name="Object 4">
                        <a:extLst>
                          <a:ext uri="{FF2B5EF4-FFF2-40B4-BE49-F238E27FC236}">
                            <a16:creationId xmlns:a16="http://schemas.microsoft.com/office/drawing/2014/main" id="{2FE05230-9E8F-6E47-A962-14AE14715125}"/>
                          </a:ext>
                        </a:extLst>
                      </p:cNvPr>
                      <p:cNvPicPr/>
                      <p:nvPr/>
                    </p:nvPicPr>
                    <p:blipFill>
                      <a:blip r:embed="rId24"/>
                      <a:stretch>
                        <a:fillRect/>
                      </a:stretch>
                    </p:blipFill>
                    <p:spPr>
                      <a:xfrm>
                        <a:off x="647700" y="2442465"/>
                        <a:ext cx="5238746" cy="3454225"/>
                      </a:xfrm>
                      <a:prstGeom prst="rect">
                        <a:avLst/>
                      </a:prstGeom>
                    </p:spPr>
                  </p:pic>
                </p:oleObj>
              </mc:Fallback>
            </mc:AlternateContent>
          </a:graphicData>
        </a:graphic>
      </p:graphicFrame>
      <p:sp>
        <p:nvSpPr>
          <p:cNvPr id="13" name="Text Placeholder 61">
            <a:extLst>
              <a:ext uri="{FF2B5EF4-FFF2-40B4-BE49-F238E27FC236}">
                <a16:creationId xmlns:a16="http://schemas.microsoft.com/office/drawing/2014/main" id="{B457028D-7701-004B-BAB0-AC6DCD8F7E23}"/>
              </a:ext>
            </a:extLst>
          </p:cNvPr>
          <p:cNvSpPr>
            <a:spLocks noGrp="1"/>
          </p:cNvSpPr>
          <p:nvPr>
            <p:custDataLst>
              <p:tags r:id="rId3"/>
            </p:custDataLst>
          </p:nvPr>
        </p:nvSpPr>
        <p:spPr bwMode="gray">
          <a:xfrm>
            <a:off x="373063" y="375056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0AF8C3FE-0EB6-4220-9C47-D0A193AD58F5}" type="datetime'''''''''''''''''''''1''''''''''''6''''''''''''0'''''''''''''">
              <a:rPr lang="en-US" altLang="en-US" sz="1400"/>
              <a:pPr/>
              <a:t>160</a:t>
            </a:fld>
            <a:endParaRPr lang="en-US" sz="1400" dirty="0">
              <a:sym typeface="+mn-lt"/>
            </a:endParaRPr>
          </a:p>
        </p:txBody>
      </p:sp>
      <p:sp>
        <p:nvSpPr>
          <p:cNvPr id="14" name="Text Placeholder 61">
            <a:extLst>
              <a:ext uri="{FF2B5EF4-FFF2-40B4-BE49-F238E27FC236}">
                <a16:creationId xmlns:a16="http://schemas.microsoft.com/office/drawing/2014/main" id="{F56740F4-D2C6-9A4F-B6D4-8A69F0E5922A}"/>
              </a:ext>
            </a:extLst>
          </p:cNvPr>
          <p:cNvSpPr>
            <a:spLocks noGrp="1"/>
          </p:cNvSpPr>
          <p:nvPr>
            <p:custDataLst>
              <p:tags r:id="rId4"/>
            </p:custDataLst>
          </p:nvPr>
        </p:nvSpPr>
        <p:spPr bwMode="gray">
          <a:xfrm>
            <a:off x="373063" y="244881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FCDE2797-C87B-4E3C-B79E-8FEE80537DAE}" type="datetime'''''''''''''''''''1''''''''''8''''0'''''''''">
              <a:rPr lang="en-US" altLang="en-US" sz="1400"/>
              <a:pPr/>
              <a:t>180</a:t>
            </a:fld>
            <a:endParaRPr lang="en-US" sz="1400" dirty="0">
              <a:sym typeface="+mn-lt"/>
            </a:endParaRPr>
          </a:p>
        </p:txBody>
      </p:sp>
      <p:sp>
        <p:nvSpPr>
          <p:cNvPr id="15" name="Text Placeholder 61">
            <a:extLst>
              <a:ext uri="{FF2B5EF4-FFF2-40B4-BE49-F238E27FC236}">
                <a16:creationId xmlns:a16="http://schemas.microsoft.com/office/drawing/2014/main" id="{A0159B2E-927F-3B4D-A3B8-C3AB0AB8651F}"/>
              </a:ext>
            </a:extLst>
          </p:cNvPr>
          <p:cNvSpPr>
            <a:spLocks noGrp="1"/>
          </p:cNvSpPr>
          <p:nvPr>
            <p:custDataLst>
              <p:tags r:id="rId5"/>
            </p:custDataLst>
          </p:nvPr>
        </p:nvSpPr>
        <p:spPr bwMode="gray">
          <a:xfrm>
            <a:off x="373063" y="309651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16F1C7C8-EEA3-4D6B-A873-0305E048DC6E}" type="datetime'''1''''7''''''''''''''''''''''''''''''''''''''''0'">
              <a:rPr lang="en-US" altLang="en-US" sz="1400"/>
              <a:pPr/>
              <a:t>170</a:t>
            </a:fld>
            <a:endParaRPr lang="en-US" sz="1400" dirty="0">
              <a:sym typeface="+mn-lt"/>
            </a:endParaRPr>
          </a:p>
        </p:txBody>
      </p:sp>
      <p:sp>
        <p:nvSpPr>
          <p:cNvPr id="16" name="Text Placeholder 61">
            <a:extLst>
              <a:ext uri="{FF2B5EF4-FFF2-40B4-BE49-F238E27FC236}">
                <a16:creationId xmlns:a16="http://schemas.microsoft.com/office/drawing/2014/main" id="{9DBF7DE1-E672-2542-8F3C-C760E06E057E}"/>
              </a:ext>
            </a:extLst>
          </p:cNvPr>
          <p:cNvSpPr>
            <a:spLocks noGrp="1"/>
          </p:cNvSpPr>
          <p:nvPr>
            <p:custDataLst>
              <p:tags r:id="rId6"/>
            </p:custDataLst>
          </p:nvPr>
        </p:nvSpPr>
        <p:spPr bwMode="gray">
          <a:xfrm>
            <a:off x="373063" y="439826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DCF6DF05-F7DE-4C33-A78B-5E968209F026}" type="datetime'''''''''''1''''''''''5''''''''''''''''''''0'''''">
              <a:rPr lang="en-US" altLang="en-US" sz="1400"/>
              <a:pPr/>
              <a:t>150</a:t>
            </a:fld>
            <a:endParaRPr lang="en-US" sz="1400" dirty="0">
              <a:sym typeface="+mn-lt"/>
            </a:endParaRPr>
          </a:p>
        </p:txBody>
      </p:sp>
      <p:sp>
        <p:nvSpPr>
          <p:cNvPr id="17" name="Text Placeholder 61">
            <a:extLst>
              <a:ext uri="{FF2B5EF4-FFF2-40B4-BE49-F238E27FC236}">
                <a16:creationId xmlns:a16="http://schemas.microsoft.com/office/drawing/2014/main" id="{5D60D313-AE95-064A-9E30-FEA40741C77E}"/>
              </a:ext>
            </a:extLst>
          </p:cNvPr>
          <p:cNvSpPr>
            <a:spLocks noGrp="1"/>
          </p:cNvSpPr>
          <p:nvPr>
            <p:custDataLst>
              <p:tags r:id="rId7"/>
            </p:custDataLst>
          </p:nvPr>
        </p:nvSpPr>
        <p:spPr bwMode="gray">
          <a:xfrm>
            <a:off x="443547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1A99B6FA-9028-4ABC-88D2-4216ADBCCC06}" type="datetime'''''''''''''''''''''''''''''''''''''''1''''''''''''''6'''''''">
              <a:rPr lang="en-US" altLang="en-US" sz="1400"/>
              <a:pPr/>
              <a:t>16</a:t>
            </a:fld>
            <a:endParaRPr lang="en-US" sz="1400" dirty="0">
              <a:sym typeface="+mn-lt"/>
            </a:endParaRPr>
          </a:p>
        </p:txBody>
      </p:sp>
      <p:sp>
        <p:nvSpPr>
          <p:cNvPr id="18" name="Text Placeholder 61">
            <a:extLst>
              <a:ext uri="{FF2B5EF4-FFF2-40B4-BE49-F238E27FC236}">
                <a16:creationId xmlns:a16="http://schemas.microsoft.com/office/drawing/2014/main" id="{D9EC159C-B791-C240-B712-53825FC48229}"/>
              </a:ext>
            </a:extLst>
          </p:cNvPr>
          <p:cNvSpPr>
            <a:spLocks noGrp="1"/>
          </p:cNvSpPr>
          <p:nvPr>
            <p:custDataLst>
              <p:tags r:id="rId8"/>
            </p:custDataLst>
          </p:nvPr>
        </p:nvSpPr>
        <p:spPr bwMode="gray">
          <a:xfrm>
            <a:off x="506412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42FDB35A-E52D-41F5-8137-41F0D6BE40BD}" type="datetime'''''1''''''''''''7'''''''''''''''">
              <a:rPr lang="en-US" altLang="en-US" sz="1400"/>
              <a:pPr/>
              <a:t>17</a:t>
            </a:fld>
            <a:endParaRPr lang="en-US" sz="1400" dirty="0">
              <a:sym typeface="+mn-lt"/>
            </a:endParaRPr>
          </a:p>
        </p:txBody>
      </p:sp>
      <p:sp>
        <p:nvSpPr>
          <p:cNvPr id="19" name="Text Placeholder 61">
            <a:extLst>
              <a:ext uri="{FF2B5EF4-FFF2-40B4-BE49-F238E27FC236}">
                <a16:creationId xmlns:a16="http://schemas.microsoft.com/office/drawing/2014/main" id="{C58BD212-0F1F-A946-98B3-99DF30BF6A1A}"/>
              </a:ext>
            </a:extLst>
          </p:cNvPr>
          <p:cNvSpPr>
            <a:spLocks noGrp="1"/>
          </p:cNvSpPr>
          <p:nvPr>
            <p:custDataLst>
              <p:tags r:id="rId9"/>
            </p:custDataLst>
          </p:nvPr>
        </p:nvSpPr>
        <p:spPr bwMode="gray">
          <a:xfrm>
            <a:off x="317182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64768AA-A5B2-4DB1-AD3D-AB3DC5BBED67}" type="datetime'''''''''1''''4'''''''''''''''''''''''''''''''''''">
              <a:rPr lang="en-US" altLang="en-US" sz="1400"/>
              <a:pPr/>
              <a:t>14</a:t>
            </a:fld>
            <a:endParaRPr lang="en-US" sz="1400" dirty="0">
              <a:sym typeface="+mn-lt"/>
            </a:endParaRPr>
          </a:p>
        </p:txBody>
      </p:sp>
      <p:sp>
        <p:nvSpPr>
          <p:cNvPr id="20" name="Text Placeholder 61">
            <a:extLst>
              <a:ext uri="{FF2B5EF4-FFF2-40B4-BE49-F238E27FC236}">
                <a16:creationId xmlns:a16="http://schemas.microsoft.com/office/drawing/2014/main" id="{0ED6A4EA-0436-374E-892A-84747FB21F79}"/>
              </a:ext>
            </a:extLst>
          </p:cNvPr>
          <p:cNvSpPr>
            <a:spLocks noGrp="1"/>
          </p:cNvSpPr>
          <p:nvPr>
            <p:custDataLst>
              <p:tags r:id="rId10"/>
            </p:custDataLst>
          </p:nvPr>
        </p:nvSpPr>
        <p:spPr bwMode="gray">
          <a:xfrm>
            <a:off x="65087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8A5DF1B-5B58-4456-BF80-EC9D8C3CBF86}" type="datetime'''''''1''''''0'''''''''''''''">
              <a:rPr lang="en-US" altLang="en-US" sz="1400"/>
              <a:pPr/>
              <a:t>10</a:t>
            </a:fld>
            <a:endParaRPr lang="en-US" sz="1400" dirty="0">
              <a:sym typeface="+mn-lt"/>
            </a:endParaRPr>
          </a:p>
        </p:txBody>
      </p:sp>
      <p:sp>
        <p:nvSpPr>
          <p:cNvPr id="21" name="Text Placeholder 61">
            <a:extLst>
              <a:ext uri="{FF2B5EF4-FFF2-40B4-BE49-F238E27FC236}">
                <a16:creationId xmlns:a16="http://schemas.microsoft.com/office/drawing/2014/main" id="{36E7E2A5-2049-9749-A20C-A6C015F5735A}"/>
              </a:ext>
            </a:extLst>
          </p:cNvPr>
          <p:cNvSpPr>
            <a:spLocks noGrp="1"/>
          </p:cNvSpPr>
          <p:nvPr>
            <p:custDataLst>
              <p:tags r:id="rId11"/>
            </p:custDataLst>
          </p:nvPr>
        </p:nvSpPr>
        <p:spPr bwMode="gray">
          <a:xfrm>
            <a:off x="380047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79B0FAA-3C11-49C5-BF48-8283AFE5391F}" type="datetime'''''''''''''''''''''''''1''''''''''''''''5'''''''''''''">
              <a:rPr lang="en-US" altLang="en-US" sz="1400"/>
              <a:pPr/>
              <a:t>15</a:t>
            </a:fld>
            <a:endParaRPr lang="en-US" sz="1400" dirty="0">
              <a:sym typeface="+mn-lt"/>
            </a:endParaRPr>
          </a:p>
        </p:txBody>
      </p:sp>
      <p:sp>
        <p:nvSpPr>
          <p:cNvPr id="22" name="Text Placeholder 61">
            <a:extLst>
              <a:ext uri="{FF2B5EF4-FFF2-40B4-BE49-F238E27FC236}">
                <a16:creationId xmlns:a16="http://schemas.microsoft.com/office/drawing/2014/main" id="{F28B2675-D683-384A-BF7B-156932FFD7EF}"/>
              </a:ext>
            </a:extLst>
          </p:cNvPr>
          <p:cNvSpPr>
            <a:spLocks noGrp="1"/>
          </p:cNvSpPr>
          <p:nvPr>
            <p:custDataLst>
              <p:tags r:id="rId12"/>
            </p:custDataLst>
          </p:nvPr>
        </p:nvSpPr>
        <p:spPr bwMode="gray">
          <a:xfrm>
            <a:off x="373063" y="570001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DB8C33BF-0688-40EA-B4DD-53B0BE58A514}" type="datetime'''''''''''''''''''1''''''''''''''''''30'''''''''">
              <a:rPr lang="en-US" altLang="en-US" sz="1400"/>
              <a:pPr/>
              <a:t>130</a:t>
            </a:fld>
            <a:endParaRPr lang="en-US" sz="1400" dirty="0">
              <a:sym typeface="+mn-lt"/>
            </a:endParaRPr>
          </a:p>
        </p:txBody>
      </p:sp>
      <p:sp>
        <p:nvSpPr>
          <p:cNvPr id="23" name="Text Placeholder 61">
            <a:extLst>
              <a:ext uri="{FF2B5EF4-FFF2-40B4-BE49-F238E27FC236}">
                <a16:creationId xmlns:a16="http://schemas.microsoft.com/office/drawing/2014/main" id="{C5194106-F9B2-0243-8E71-8B172DDB89B2}"/>
              </a:ext>
            </a:extLst>
          </p:cNvPr>
          <p:cNvSpPr>
            <a:spLocks noGrp="1"/>
          </p:cNvSpPr>
          <p:nvPr>
            <p:custDataLst>
              <p:tags r:id="rId13"/>
            </p:custDataLst>
          </p:nvPr>
        </p:nvSpPr>
        <p:spPr bwMode="gray">
          <a:xfrm>
            <a:off x="254317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625095C-E4BF-4FD1-9B94-F54FCAA772C3}" type="datetime'''''''''''''''''1''''''3'''''''''''''''''''''''''''''">
              <a:rPr lang="en-US" altLang="en-US" sz="1400"/>
              <a:pPr/>
              <a:t>13</a:t>
            </a:fld>
            <a:endParaRPr lang="en-US" sz="1400" dirty="0">
              <a:sym typeface="+mn-lt"/>
            </a:endParaRPr>
          </a:p>
        </p:txBody>
      </p:sp>
      <p:sp>
        <p:nvSpPr>
          <p:cNvPr id="24" name="Text Placeholder 61">
            <a:extLst>
              <a:ext uri="{FF2B5EF4-FFF2-40B4-BE49-F238E27FC236}">
                <a16:creationId xmlns:a16="http://schemas.microsoft.com/office/drawing/2014/main" id="{89CF07A1-CFF3-7445-A24B-62C1A878F498}"/>
              </a:ext>
            </a:extLst>
          </p:cNvPr>
          <p:cNvSpPr>
            <a:spLocks noGrp="1"/>
          </p:cNvSpPr>
          <p:nvPr>
            <p:custDataLst>
              <p:tags r:id="rId14"/>
            </p:custDataLst>
          </p:nvPr>
        </p:nvSpPr>
        <p:spPr bwMode="gray">
          <a:xfrm>
            <a:off x="191452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5E0051D-D334-492D-AE0A-2A3B49CE570B}" type="datetime'1''''''''''''''2'''''">
              <a:rPr lang="en-US" altLang="en-US" sz="1400"/>
              <a:pPr/>
              <a:t>12</a:t>
            </a:fld>
            <a:endParaRPr lang="en-US" sz="1400" dirty="0">
              <a:sym typeface="+mn-lt"/>
            </a:endParaRPr>
          </a:p>
        </p:txBody>
      </p:sp>
      <p:sp>
        <p:nvSpPr>
          <p:cNvPr id="25" name="Text Placeholder 61">
            <a:extLst>
              <a:ext uri="{FF2B5EF4-FFF2-40B4-BE49-F238E27FC236}">
                <a16:creationId xmlns:a16="http://schemas.microsoft.com/office/drawing/2014/main" id="{D0B67527-39BA-D04D-9CBD-AC11689CE1E9}"/>
              </a:ext>
            </a:extLst>
          </p:cNvPr>
          <p:cNvSpPr>
            <a:spLocks noGrp="1"/>
          </p:cNvSpPr>
          <p:nvPr>
            <p:custDataLst>
              <p:tags r:id="rId15"/>
            </p:custDataLst>
          </p:nvPr>
        </p:nvSpPr>
        <p:spPr bwMode="gray">
          <a:xfrm>
            <a:off x="373063" y="505231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6C1CCF57-84A7-4BE9-ADD4-A100BFA3982C}" type="datetime'''''1''''''''4''''''''''''''''''''''''''0'''''">
              <a:rPr lang="en-US" altLang="en-US" sz="1400"/>
              <a:pPr/>
              <a:t>140</a:t>
            </a:fld>
            <a:endParaRPr lang="en-US" sz="1400" dirty="0">
              <a:sym typeface="+mn-lt"/>
            </a:endParaRPr>
          </a:p>
        </p:txBody>
      </p:sp>
      <p:sp>
        <p:nvSpPr>
          <p:cNvPr id="26" name="Text Placeholder 61">
            <a:extLst>
              <a:ext uri="{FF2B5EF4-FFF2-40B4-BE49-F238E27FC236}">
                <a16:creationId xmlns:a16="http://schemas.microsoft.com/office/drawing/2014/main" id="{633BCCD4-0F1B-9F41-8538-B2E79D822E77}"/>
              </a:ext>
            </a:extLst>
          </p:cNvPr>
          <p:cNvSpPr>
            <a:spLocks noGrp="1"/>
          </p:cNvSpPr>
          <p:nvPr>
            <p:custDataLst>
              <p:tags r:id="rId16"/>
            </p:custDataLst>
          </p:nvPr>
        </p:nvSpPr>
        <p:spPr bwMode="gray">
          <a:xfrm>
            <a:off x="569277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D31FEA39-667C-4DC9-AFF1-852D5E624624}" type="datetime'''''''''''''''''''''''''''''''''1''''''''8'''''">
              <a:rPr lang="en-US" altLang="en-US" sz="1400"/>
              <a:pPr/>
              <a:t>18</a:t>
            </a:fld>
            <a:endParaRPr lang="en-US" sz="1400" dirty="0">
              <a:sym typeface="+mn-lt"/>
            </a:endParaRPr>
          </a:p>
        </p:txBody>
      </p:sp>
      <p:sp>
        <p:nvSpPr>
          <p:cNvPr id="27" name="Text Placeholder 61">
            <a:extLst>
              <a:ext uri="{FF2B5EF4-FFF2-40B4-BE49-F238E27FC236}">
                <a16:creationId xmlns:a16="http://schemas.microsoft.com/office/drawing/2014/main" id="{8C304B1F-B08F-E644-B478-9B018CBB910B}"/>
              </a:ext>
            </a:extLst>
          </p:cNvPr>
          <p:cNvSpPr>
            <a:spLocks noGrp="1"/>
          </p:cNvSpPr>
          <p:nvPr>
            <p:custDataLst>
              <p:tags r:id="rId17"/>
            </p:custDataLst>
          </p:nvPr>
        </p:nvSpPr>
        <p:spPr bwMode="gray">
          <a:xfrm>
            <a:off x="1285875" y="5898452"/>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896A81F4-8318-4B31-8B79-D32102BEBBAD}" type="datetime'''''''''''''''''''''''1''''''''''''''''''1'''''''''">
              <a:rPr lang="en-US" altLang="en-US" sz="1400"/>
              <a:pPr/>
              <a:t>11</a:t>
            </a:fld>
            <a:endParaRPr lang="en-US" sz="1400" dirty="0">
              <a:sym typeface="+mn-lt"/>
            </a:endParaRPr>
          </a:p>
        </p:txBody>
      </p:sp>
      <p:sp>
        <p:nvSpPr>
          <p:cNvPr id="29" name="Text Placeholder 61">
            <a:extLst>
              <a:ext uri="{FF2B5EF4-FFF2-40B4-BE49-F238E27FC236}">
                <a16:creationId xmlns:a16="http://schemas.microsoft.com/office/drawing/2014/main" id="{ABDC7406-F4B7-9B4F-8D36-292B76C1B5E8}"/>
              </a:ext>
            </a:extLst>
          </p:cNvPr>
          <p:cNvSpPr>
            <a:spLocks noGrp="1"/>
          </p:cNvSpPr>
          <p:nvPr>
            <p:custDataLst>
              <p:tags r:id="rId18"/>
            </p:custDataLst>
          </p:nvPr>
        </p:nvSpPr>
        <p:spPr bwMode="auto">
          <a:xfrm>
            <a:off x="373063" y="2113852"/>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Feature 1</a:t>
            </a:r>
            <a:endParaRPr lang="en-US" sz="1400" dirty="0">
              <a:solidFill>
                <a:schemeClr val="accent6"/>
              </a:solidFill>
              <a:sym typeface="+mn-lt"/>
            </a:endParaRPr>
          </a:p>
        </p:txBody>
      </p:sp>
      <p:sp>
        <p:nvSpPr>
          <p:cNvPr id="30" name="Text Placeholder 61">
            <a:extLst>
              <a:ext uri="{FF2B5EF4-FFF2-40B4-BE49-F238E27FC236}">
                <a16:creationId xmlns:a16="http://schemas.microsoft.com/office/drawing/2014/main" id="{038E6338-BCCE-9549-8B99-2F958792F72B}"/>
              </a:ext>
            </a:extLst>
          </p:cNvPr>
          <p:cNvSpPr>
            <a:spLocks noGrp="1"/>
          </p:cNvSpPr>
          <p:nvPr>
            <p:custDataLst>
              <p:tags r:id="rId19"/>
            </p:custDataLst>
          </p:nvPr>
        </p:nvSpPr>
        <p:spPr bwMode="auto">
          <a:xfrm>
            <a:off x="5022850" y="6233414"/>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altLang="en-US" sz="1400" b="1" dirty="0">
                <a:sym typeface="+mn-lt"/>
              </a:rPr>
              <a:t>Feature 2</a:t>
            </a:r>
            <a:endParaRPr lang="en-US" sz="1400" dirty="0">
              <a:solidFill>
                <a:schemeClr val="accent6"/>
              </a:solidFill>
              <a:sym typeface="+mn-lt"/>
            </a:endParaRPr>
          </a:p>
        </p:txBody>
      </p:sp>
      <p:grpSp>
        <p:nvGrpSpPr>
          <p:cNvPr id="33" name="Group 32">
            <a:extLst>
              <a:ext uri="{FF2B5EF4-FFF2-40B4-BE49-F238E27FC236}">
                <a16:creationId xmlns:a16="http://schemas.microsoft.com/office/drawing/2014/main" id="{1C14919B-9112-D54B-BB5A-984A1FF25B2D}"/>
              </a:ext>
            </a:extLst>
          </p:cNvPr>
          <p:cNvGrpSpPr/>
          <p:nvPr/>
        </p:nvGrpSpPr>
        <p:grpSpPr>
          <a:xfrm rot="20704078">
            <a:off x="535392" y="3584333"/>
            <a:ext cx="5308057" cy="877159"/>
            <a:chOff x="527558" y="2867502"/>
            <a:chExt cx="5308057" cy="877159"/>
          </a:xfrm>
        </p:grpSpPr>
        <p:cxnSp>
          <p:nvCxnSpPr>
            <p:cNvPr id="34" name="Straight Connector 33">
              <a:extLst>
                <a:ext uri="{FF2B5EF4-FFF2-40B4-BE49-F238E27FC236}">
                  <a16:creationId xmlns:a16="http://schemas.microsoft.com/office/drawing/2014/main" id="{9953D6BA-A9E9-F944-8EA8-FF1DFA82C684}"/>
                </a:ext>
              </a:extLst>
            </p:cNvPr>
            <p:cNvCxnSpPr/>
            <p:nvPr/>
          </p:nvCxnSpPr>
          <p:spPr>
            <a:xfrm>
              <a:off x="4678777" y="2867502"/>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C5BC67-7587-A044-A53B-C46055F93465}"/>
                </a:ext>
              </a:extLst>
            </p:cNvPr>
            <p:cNvCxnSpPr>
              <a:cxnSpLocks/>
            </p:cNvCxnSpPr>
            <p:nvPr/>
          </p:nvCxnSpPr>
          <p:spPr>
            <a:xfrm>
              <a:off x="5149852" y="3276600"/>
              <a:ext cx="0" cy="2201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944FE4B-17E5-BB48-9299-8BB97354388D}"/>
                </a:ext>
              </a:extLst>
            </p:cNvPr>
            <p:cNvCxnSpPr>
              <a:cxnSpLocks/>
            </p:cNvCxnSpPr>
            <p:nvPr/>
          </p:nvCxnSpPr>
          <p:spPr>
            <a:xfrm>
              <a:off x="5835615" y="3263834"/>
              <a:ext cx="0" cy="114829"/>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F0E04C1-BA23-744E-9B78-3905EA4A61A4}"/>
                </a:ext>
              </a:extLst>
            </p:cNvPr>
            <p:cNvCxnSpPr/>
            <p:nvPr/>
          </p:nvCxnSpPr>
          <p:spPr>
            <a:xfrm>
              <a:off x="3370531" y="2912769"/>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473618F-51C8-C048-BF47-0464E74A87E6}"/>
                </a:ext>
              </a:extLst>
            </p:cNvPr>
            <p:cNvCxnSpPr>
              <a:cxnSpLocks/>
            </p:cNvCxnSpPr>
            <p:nvPr/>
          </p:nvCxnSpPr>
          <p:spPr>
            <a:xfrm>
              <a:off x="2660361" y="3094925"/>
              <a:ext cx="0" cy="20902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FF6FC63-EFBA-9146-AE7B-06BB0DC7D0F7}"/>
                </a:ext>
              </a:extLst>
            </p:cNvPr>
            <p:cNvCxnSpPr>
              <a:cxnSpLocks/>
            </p:cNvCxnSpPr>
            <p:nvPr/>
          </p:nvCxnSpPr>
          <p:spPr>
            <a:xfrm>
              <a:off x="1316760" y="3237945"/>
              <a:ext cx="0" cy="85196"/>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7735DC-08EA-734F-825C-7BA60DD4E63E}"/>
                </a:ext>
              </a:extLst>
            </p:cNvPr>
            <p:cNvCxnSpPr>
              <a:cxnSpLocks/>
            </p:cNvCxnSpPr>
            <p:nvPr/>
          </p:nvCxnSpPr>
          <p:spPr>
            <a:xfrm>
              <a:off x="527558" y="3372128"/>
              <a:ext cx="0" cy="3725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E6144F-A4D7-9D4D-94F8-E98D6C150D94}"/>
                </a:ext>
              </a:extLst>
            </p:cNvPr>
            <p:cNvCxnSpPr>
              <a:cxnSpLocks/>
            </p:cNvCxnSpPr>
            <p:nvPr/>
          </p:nvCxnSpPr>
          <p:spPr>
            <a:xfrm>
              <a:off x="3839832" y="3269094"/>
              <a:ext cx="0" cy="26109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90A970C2-AB20-9A48-B399-404F3DAB0848}"/>
              </a:ext>
            </a:extLst>
          </p:cNvPr>
          <p:cNvCxnSpPr>
            <a:cxnSpLocks/>
          </p:cNvCxnSpPr>
          <p:nvPr/>
        </p:nvCxnSpPr>
        <p:spPr>
          <a:xfrm>
            <a:off x="3171825" y="4080234"/>
            <a:ext cx="0" cy="171582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C433E151-5D82-8B42-AD59-D97F330A3210}"/>
              </a:ext>
            </a:extLst>
          </p:cNvPr>
          <p:cNvCxnSpPr>
            <a:cxnSpLocks/>
          </p:cNvCxnSpPr>
          <p:nvPr/>
        </p:nvCxnSpPr>
        <p:spPr>
          <a:xfrm flipV="1">
            <a:off x="749300" y="4050470"/>
            <a:ext cx="2422525" cy="1107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 Placeholder 61">
            <a:extLst>
              <a:ext uri="{FF2B5EF4-FFF2-40B4-BE49-F238E27FC236}">
                <a16:creationId xmlns:a16="http://schemas.microsoft.com/office/drawing/2014/main" id="{781F1C6A-2761-B347-93FB-A6BC228807E1}"/>
              </a:ext>
            </a:extLst>
          </p:cNvPr>
          <p:cNvSpPr>
            <a:spLocks noGrp="1"/>
          </p:cNvSpPr>
          <p:nvPr>
            <p:custDataLst>
              <p:tags r:id="rId20"/>
            </p:custDataLst>
          </p:nvPr>
        </p:nvSpPr>
        <p:spPr bwMode="auto">
          <a:xfrm>
            <a:off x="3019550" y="5501761"/>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altLang="en-US" sz="1400" dirty="0">
                <a:sym typeface="+mn-lt"/>
              </a:rPr>
              <a:t>Mean(Feature 2)</a:t>
            </a:r>
            <a:endParaRPr lang="en-US" sz="1400" dirty="0">
              <a:solidFill>
                <a:schemeClr val="accent6"/>
              </a:solidFill>
              <a:sym typeface="+mn-lt"/>
            </a:endParaRPr>
          </a:p>
        </p:txBody>
      </p:sp>
      <p:sp>
        <p:nvSpPr>
          <p:cNvPr id="50" name="Text Placeholder 61">
            <a:extLst>
              <a:ext uri="{FF2B5EF4-FFF2-40B4-BE49-F238E27FC236}">
                <a16:creationId xmlns:a16="http://schemas.microsoft.com/office/drawing/2014/main" id="{81EF33A0-96A0-C14E-8E19-1AB8887F9B2B}"/>
              </a:ext>
            </a:extLst>
          </p:cNvPr>
          <p:cNvSpPr>
            <a:spLocks noGrp="1"/>
          </p:cNvSpPr>
          <p:nvPr>
            <p:custDataLst>
              <p:tags r:id="rId21"/>
            </p:custDataLst>
          </p:nvPr>
        </p:nvSpPr>
        <p:spPr bwMode="auto">
          <a:xfrm>
            <a:off x="562209" y="4096903"/>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altLang="en-US" sz="1400" dirty="0">
                <a:sym typeface="+mn-lt"/>
              </a:rPr>
              <a:t>Mean(Feature 1)</a:t>
            </a:r>
            <a:endParaRPr lang="en-US" sz="1400" dirty="0">
              <a:solidFill>
                <a:schemeClr val="accent6"/>
              </a:solidFill>
              <a:sym typeface="+mn-lt"/>
            </a:endParaRPr>
          </a:p>
        </p:txBody>
      </p:sp>
      <p:sp>
        <p:nvSpPr>
          <p:cNvPr id="51" name="Oval 50">
            <a:extLst>
              <a:ext uri="{FF2B5EF4-FFF2-40B4-BE49-F238E27FC236}">
                <a16:creationId xmlns:a16="http://schemas.microsoft.com/office/drawing/2014/main" id="{278739FE-DA6E-3C42-9237-58AA3B5BD99A}"/>
              </a:ext>
            </a:extLst>
          </p:cNvPr>
          <p:cNvSpPr/>
          <p:nvPr/>
        </p:nvSpPr>
        <p:spPr>
          <a:xfrm>
            <a:off x="3031742" y="3921953"/>
            <a:ext cx="247523" cy="27347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50" name="Rectangle 286">
            <a:extLst>
              <a:ext uri="{FF2B5EF4-FFF2-40B4-BE49-F238E27FC236}">
                <a16:creationId xmlns:a16="http://schemas.microsoft.com/office/drawing/2014/main" id="{6602F3D0-8C6E-B241-8615-EB5771C4BF20}"/>
              </a:ext>
            </a:extLst>
          </p:cNvPr>
          <p:cNvSpPr txBox="1">
            <a:spLocks noChangeArrowheads="1"/>
          </p:cNvSpPr>
          <p:nvPr/>
        </p:nvSpPr>
        <p:spPr bwMode="auto">
          <a:xfrm>
            <a:off x="6490229" y="4129090"/>
            <a:ext cx="511670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lvl="2">
              <a:spcBef>
                <a:spcPct val="50000"/>
              </a:spcBef>
              <a:buFont typeface="Wingdings" pitchFamily="2" charset="2"/>
              <a:buChar char="§"/>
            </a:pPr>
            <a:r>
              <a:rPr lang="en-GB" dirty="0"/>
              <a:t>Let’s first focus on two features: feature 1 and feature 2.</a:t>
            </a:r>
          </a:p>
          <a:p>
            <a:pPr lvl="2">
              <a:spcBef>
                <a:spcPct val="50000"/>
              </a:spcBef>
              <a:buFont typeface="Wingdings" pitchFamily="2" charset="2"/>
              <a:buChar char="§"/>
            </a:pPr>
            <a:r>
              <a:rPr lang="en-GB" dirty="0">
                <a:solidFill>
                  <a:schemeClr val="tx2"/>
                </a:solidFill>
              </a:rPr>
              <a:t>Here, we find the “</a:t>
            </a:r>
            <a:r>
              <a:rPr lang="en-GB" b="1" strike="sngStrike" dirty="0">
                <a:solidFill>
                  <a:schemeClr val="tx2"/>
                </a:solidFill>
              </a:rPr>
              <a:t>best fit line</a:t>
            </a:r>
            <a:r>
              <a:rPr lang="en-GB" b="1" dirty="0">
                <a:solidFill>
                  <a:schemeClr val="tx2"/>
                </a:solidFill>
              </a:rPr>
              <a:t>” </a:t>
            </a:r>
            <a:r>
              <a:rPr lang="en-GB" dirty="0">
                <a:solidFill>
                  <a:schemeClr val="tx2"/>
                </a:solidFill>
              </a:rPr>
              <a:t>and the mean of each individual axis (point      ). Best fit line is defined by </a:t>
            </a:r>
            <a:r>
              <a:rPr lang="en-GB" b="1" dirty="0">
                <a:solidFill>
                  <a:schemeClr val="tx2"/>
                </a:solidFill>
              </a:rPr>
              <a:t>maximising variance, not the same as linear regression.</a:t>
            </a:r>
            <a:endParaRPr lang="en-GB" dirty="0">
              <a:solidFill>
                <a:schemeClr val="tx2"/>
              </a:solidFill>
            </a:endParaRPr>
          </a:p>
          <a:p>
            <a:pPr lvl="2">
              <a:spcBef>
                <a:spcPct val="50000"/>
              </a:spcBef>
              <a:buFont typeface="Wingdings" pitchFamily="2" charset="2"/>
              <a:buChar char="§"/>
            </a:pPr>
            <a:r>
              <a:rPr lang="en-GB" dirty="0"/>
              <a:t>Maximizing variance in principal component space is equivalent to minimizing least-squares reconstruction error</a:t>
            </a:r>
            <a:endParaRPr lang="en-GB" dirty="0">
              <a:solidFill>
                <a:schemeClr val="tx2"/>
              </a:solidFill>
            </a:endParaRPr>
          </a:p>
        </p:txBody>
      </p:sp>
      <p:pic>
        <p:nvPicPr>
          <p:cNvPr id="184" name="Graphic 183" descr="Grinning face with no fill">
            <a:extLst>
              <a:ext uri="{FF2B5EF4-FFF2-40B4-BE49-F238E27FC236}">
                <a16:creationId xmlns:a16="http://schemas.microsoft.com/office/drawing/2014/main" id="{406BBF2B-6B24-574A-9C41-487F65C46C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flipH="1">
            <a:off x="2993730" y="3903857"/>
            <a:ext cx="334073" cy="334073"/>
          </a:xfrm>
          <a:prstGeom prst="rect">
            <a:avLst/>
          </a:prstGeom>
        </p:spPr>
      </p:pic>
      <p:pic>
        <p:nvPicPr>
          <p:cNvPr id="185" name="Graphic 184" descr="Grinning face with no fill">
            <a:extLst>
              <a:ext uri="{FF2B5EF4-FFF2-40B4-BE49-F238E27FC236}">
                <a16:creationId xmlns:a16="http://schemas.microsoft.com/office/drawing/2014/main" id="{8071D733-51C0-AC41-8220-E031FC64753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flipH="1">
            <a:off x="9334670" y="4979453"/>
            <a:ext cx="293843" cy="293843"/>
          </a:xfrm>
          <a:prstGeom prst="rect">
            <a:avLst/>
          </a:prstGeom>
        </p:spPr>
      </p:pic>
      <p:pic>
        <p:nvPicPr>
          <p:cNvPr id="191" name="Picture 190">
            <a:extLst>
              <a:ext uri="{FF2B5EF4-FFF2-40B4-BE49-F238E27FC236}">
                <a16:creationId xmlns:a16="http://schemas.microsoft.com/office/drawing/2014/main" id="{1D3147A0-0F08-004C-A7C4-46174AB3C106}"/>
              </a:ext>
            </a:extLst>
          </p:cNvPr>
          <p:cNvPicPr>
            <a:picLocks noChangeAspect="1"/>
          </p:cNvPicPr>
          <p:nvPr/>
        </p:nvPicPr>
        <p:blipFill rotWithShape="1">
          <a:blip r:embed="rId27">
            <a:extLst>
              <a:ext uri="{28A0092B-C50C-407E-A947-70E740481C1C}">
                <a14:useLocalDpi xmlns:a14="http://schemas.microsoft.com/office/drawing/2010/main" val="0"/>
              </a:ext>
            </a:extLst>
          </a:blip>
          <a:srcRect l="4500" t="10714" b="10530"/>
          <a:stretch/>
        </p:blipFill>
        <p:spPr>
          <a:xfrm>
            <a:off x="6512979" y="1875963"/>
            <a:ext cx="4976710" cy="2046955"/>
          </a:xfrm>
          <a:prstGeom prst="rect">
            <a:avLst/>
          </a:prstGeom>
        </p:spPr>
      </p:pic>
    </p:spTree>
    <p:extLst>
      <p:ext uri="{BB962C8B-B14F-4D97-AF65-F5344CB8AC3E}">
        <p14:creationId xmlns:p14="http://schemas.microsoft.com/office/powerpoint/2010/main" val="164226904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22860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GB" kern="0" dirty="0"/>
              <a:t>The line fitted in PCA is different to ‘Best Fit Line’ in linear regression model. The line in PCA maximises variance whilst minimising residuals</a:t>
            </a:r>
          </a:p>
        </p:txBody>
      </p:sp>
      <p:sp>
        <p:nvSpPr>
          <p:cNvPr id="116" name="TextBox 115">
            <a:extLst>
              <a:ext uri="{FF2B5EF4-FFF2-40B4-BE49-F238E27FC236}">
                <a16:creationId xmlns:a16="http://schemas.microsoft.com/office/drawing/2014/main" id="{16276D9A-D4E5-C44F-89A5-22D358B14D23}"/>
              </a:ext>
            </a:extLst>
          </p:cNvPr>
          <p:cNvSpPr txBox="1"/>
          <p:nvPr/>
        </p:nvSpPr>
        <p:spPr>
          <a:xfrm>
            <a:off x="3026979" y="1716462"/>
            <a:ext cx="0" cy="0"/>
          </a:xfrm>
          <a:prstGeom prst="rect">
            <a:avLst/>
          </a:prstGeom>
        </p:spPr>
        <p:txBody>
          <a:bodyPr vert="horz" wrap="none" lIns="0" tIns="0" rIns="0" bIns="0" rtlCol="0">
            <a:noAutofit/>
          </a:bodyPr>
          <a:lstStyle/>
          <a:p>
            <a:endParaRPr lang="en-US" b="0" dirty="0"/>
          </a:p>
        </p:txBody>
      </p:sp>
      <p:sp>
        <p:nvSpPr>
          <p:cNvPr id="117" name="Rectangle: Rounded Corners 76">
            <a:extLst>
              <a:ext uri="{FF2B5EF4-FFF2-40B4-BE49-F238E27FC236}">
                <a16:creationId xmlns:a16="http://schemas.microsoft.com/office/drawing/2014/main" id="{21665D53-9688-9D45-B7B2-CD4936769A4F}"/>
              </a:ext>
            </a:extLst>
          </p:cNvPr>
          <p:cNvSpPr/>
          <p:nvPr/>
        </p:nvSpPr>
        <p:spPr>
          <a:xfrm>
            <a:off x="395879" y="1489847"/>
            <a:ext cx="5392525" cy="632482"/>
          </a:xfrm>
          <a:prstGeom prst="roundRect">
            <a:avLst>
              <a:gd name="adj" fmla="val 738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PCA</a:t>
            </a:r>
          </a:p>
        </p:txBody>
      </p:sp>
      <p:grpSp>
        <p:nvGrpSpPr>
          <p:cNvPr id="118" name="Group 117">
            <a:extLst>
              <a:ext uri="{FF2B5EF4-FFF2-40B4-BE49-F238E27FC236}">
                <a16:creationId xmlns:a16="http://schemas.microsoft.com/office/drawing/2014/main" id="{66A5DBD8-D063-4C4F-B289-05014A66B767}"/>
              </a:ext>
            </a:extLst>
          </p:cNvPr>
          <p:cNvGrpSpPr/>
          <p:nvPr/>
        </p:nvGrpSpPr>
        <p:grpSpPr>
          <a:xfrm>
            <a:off x="5966188" y="1489847"/>
            <a:ext cx="5572268" cy="4695225"/>
            <a:chOff x="5966188" y="1027713"/>
            <a:chExt cx="5572268" cy="4695225"/>
          </a:xfrm>
        </p:grpSpPr>
        <p:sp>
          <p:nvSpPr>
            <p:cNvPr id="119" name="Rectangle: Rounded Corners 77">
              <a:extLst>
                <a:ext uri="{FF2B5EF4-FFF2-40B4-BE49-F238E27FC236}">
                  <a16:creationId xmlns:a16="http://schemas.microsoft.com/office/drawing/2014/main" id="{A96141AE-41EB-404F-9C6F-0248EFDD1182}"/>
                </a:ext>
              </a:extLst>
            </p:cNvPr>
            <p:cNvSpPr/>
            <p:nvPr/>
          </p:nvSpPr>
          <p:spPr>
            <a:xfrm>
              <a:off x="6145931" y="1027713"/>
              <a:ext cx="5392525" cy="632482"/>
            </a:xfrm>
            <a:prstGeom prst="roundRect">
              <a:avLst>
                <a:gd name="adj" fmla="val 605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rPr>
                <a:t>Linear Regression</a:t>
              </a:r>
            </a:p>
          </p:txBody>
        </p:sp>
        <p:cxnSp>
          <p:nvCxnSpPr>
            <p:cNvPr id="120" name="Straight Connector 119">
              <a:extLst>
                <a:ext uri="{FF2B5EF4-FFF2-40B4-BE49-F238E27FC236}">
                  <a16:creationId xmlns:a16="http://schemas.microsoft.com/office/drawing/2014/main" id="{7C5BF3AA-EB4E-DC49-BC25-CA1329089EDF}"/>
                </a:ext>
              </a:extLst>
            </p:cNvPr>
            <p:cNvCxnSpPr/>
            <p:nvPr/>
          </p:nvCxnSpPr>
          <p:spPr>
            <a:xfrm>
              <a:off x="5966188" y="1660195"/>
              <a:ext cx="0" cy="40627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23" name="Object 122">
            <a:extLst>
              <a:ext uri="{FF2B5EF4-FFF2-40B4-BE49-F238E27FC236}">
                <a16:creationId xmlns:a16="http://schemas.microsoft.com/office/drawing/2014/main" id="{32A86ABB-EC6B-4142-B324-593830B653D1}"/>
              </a:ext>
            </a:extLst>
          </p:cNvPr>
          <p:cNvGraphicFramePr>
            <a:graphicFrameLocks/>
          </p:cNvGraphicFramePr>
          <p:nvPr>
            <p:custDataLst>
              <p:tags r:id="rId2"/>
            </p:custDataLst>
            <p:extLst>
              <p:ext uri="{D42A27DB-BD31-4B8C-83A1-F6EECF244321}">
                <p14:modId xmlns:p14="http://schemas.microsoft.com/office/powerpoint/2010/main" val="2368537469"/>
              </p:ext>
            </p:extLst>
          </p:nvPr>
        </p:nvGraphicFramePr>
        <p:xfrm>
          <a:off x="6368187" y="2644912"/>
          <a:ext cx="5238746" cy="3454225"/>
        </p:xfrm>
        <a:graphic>
          <a:graphicData uri="http://schemas.openxmlformats.org/presentationml/2006/ole">
            <mc:AlternateContent xmlns:mc="http://schemas.openxmlformats.org/markup-compatibility/2006">
              <mc:Choice xmlns:v="urn:schemas-microsoft-com:vml" Requires="v">
                <p:oleObj spid="_x0000_s348339" name="Chart" r:id="rId39" imgW="5238746" imgH="3454225" progId="MSGraph.Chart.8">
                  <p:embed followColorScheme="full"/>
                </p:oleObj>
              </mc:Choice>
              <mc:Fallback>
                <p:oleObj name="Chart" r:id="rId39" imgW="5238746" imgH="3454225" progId="MSGraph.Chart.8">
                  <p:embed followColorScheme="full"/>
                  <p:pic>
                    <p:nvPicPr>
                      <p:cNvPr id="5" name="Object 4">
                        <a:extLst>
                          <a:ext uri="{FF2B5EF4-FFF2-40B4-BE49-F238E27FC236}">
                            <a16:creationId xmlns:a16="http://schemas.microsoft.com/office/drawing/2014/main" id="{2FE05230-9E8F-6E47-A962-14AE14715125}"/>
                          </a:ext>
                        </a:extLst>
                      </p:cNvPr>
                      <p:cNvPicPr/>
                      <p:nvPr/>
                    </p:nvPicPr>
                    <p:blipFill>
                      <a:blip r:embed="rId40"/>
                      <a:stretch>
                        <a:fillRect/>
                      </a:stretch>
                    </p:blipFill>
                    <p:spPr>
                      <a:xfrm>
                        <a:off x="6368187" y="2644912"/>
                        <a:ext cx="5238746" cy="3454225"/>
                      </a:xfrm>
                      <a:prstGeom prst="rect">
                        <a:avLst/>
                      </a:prstGeom>
                    </p:spPr>
                  </p:pic>
                </p:oleObj>
              </mc:Fallback>
            </mc:AlternateContent>
          </a:graphicData>
        </a:graphic>
      </p:graphicFrame>
      <p:sp>
        <p:nvSpPr>
          <p:cNvPr id="124" name="Text Placeholder 61">
            <a:extLst>
              <a:ext uri="{FF2B5EF4-FFF2-40B4-BE49-F238E27FC236}">
                <a16:creationId xmlns:a16="http://schemas.microsoft.com/office/drawing/2014/main" id="{5C6E0415-33C3-8544-B89F-C4A13299DAB7}"/>
              </a:ext>
            </a:extLst>
          </p:cNvPr>
          <p:cNvSpPr>
            <a:spLocks noGrp="1"/>
          </p:cNvSpPr>
          <p:nvPr>
            <p:custDataLst>
              <p:tags r:id="rId3"/>
            </p:custDataLst>
          </p:nvPr>
        </p:nvSpPr>
        <p:spPr bwMode="gray">
          <a:xfrm>
            <a:off x="6093550" y="3953011"/>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0AF8C3FE-0EB6-4220-9C47-D0A193AD58F5}" type="datetime'''''''''''''''''''''1''''''''''''6''''''''''''0'''''''''''''">
              <a:rPr lang="en-US" altLang="en-US" sz="1400"/>
              <a:pPr/>
              <a:t>160</a:t>
            </a:fld>
            <a:endParaRPr lang="en-US" sz="1400" dirty="0">
              <a:sym typeface="+mn-lt"/>
            </a:endParaRPr>
          </a:p>
        </p:txBody>
      </p:sp>
      <p:sp>
        <p:nvSpPr>
          <p:cNvPr id="125" name="Text Placeholder 61">
            <a:extLst>
              <a:ext uri="{FF2B5EF4-FFF2-40B4-BE49-F238E27FC236}">
                <a16:creationId xmlns:a16="http://schemas.microsoft.com/office/drawing/2014/main" id="{FAEA7DB2-DF33-AE4F-98CB-C6DF2EB6B8CD}"/>
              </a:ext>
            </a:extLst>
          </p:cNvPr>
          <p:cNvSpPr>
            <a:spLocks noGrp="1"/>
          </p:cNvSpPr>
          <p:nvPr>
            <p:custDataLst>
              <p:tags r:id="rId4"/>
            </p:custDataLst>
          </p:nvPr>
        </p:nvSpPr>
        <p:spPr bwMode="gray">
          <a:xfrm>
            <a:off x="6093550" y="2651261"/>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FCDE2797-C87B-4E3C-B79E-8FEE80537DAE}" type="datetime'''''''''''''''''''1''''''''''8''''0'''''''''">
              <a:rPr lang="en-US" altLang="en-US" sz="1400"/>
              <a:pPr/>
              <a:t>180</a:t>
            </a:fld>
            <a:endParaRPr lang="en-US" sz="1400" dirty="0">
              <a:sym typeface="+mn-lt"/>
            </a:endParaRPr>
          </a:p>
        </p:txBody>
      </p:sp>
      <p:sp>
        <p:nvSpPr>
          <p:cNvPr id="126" name="Text Placeholder 61">
            <a:extLst>
              <a:ext uri="{FF2B5EF4-FFF2-40B4-BE49-F238E27FC236}">
                <a16:creationId xmlns:a16="http://schemas.microsoft.com/office/drawing/2014/main" id="{E1861F75-D69C-CB44-81E8-4E96D2DDCC79}"/>
              </a:ext>
            </a:extLst>
          </p:cNvPr>
          <p:cNvSpPr>
            <a:spLocks noGrp="1"/>
          </p:cNvSpPr>
          <p:nvPr>
            <p:custDataLst>
              <p:tags r:id="rId5"/>
            </p:custDataLst>
          </p:nvPr>
        </p:nvSpPr>
        <p:spPr bwMode="gray">
          <a:xfrm>
            <a:off x="6093550" y="3298961"/>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16F1C7C8-EEA3-4D6B-A873-0305E048DC6E}" type="datetime'''1''''7''''''''''''''''''''''''''''''''''''''''0'">
              <a:rPr lang="en-US" altLang="en-US" sz="1400"/>
              <a:pPr/>
              <a:t>170</a:t>
            </a:fld>
            <a:endParaRPr lang="en-US" sz="1400" dirty="0">
              <a:sym typeface="+mn-lt"/>
            </a:endParaRPr>
          </a:p>
        </p:txBody>
      </p:sp>
      <p:sp>
        <p:nvSpPr>
          <p:cNvPr id="127" name="Text Placeholder 61">
            <a:extLst>
              <a:ext uri="{FF2B5EF4-FFF2-40B4-BE49-F238E27FC236}">
                <a16:creationId xmlns:a16="http://schemas.microsoft.com/office/drawing/2014/main" id="{8B55F4BB-6E0C-ED4F-8CCB-924055119109}"/>
              </a:ext>
            </a:extLst>
          </p:cNvPr>
          <p:cNvSpPr>
            <a:spLocks noGrp="1"/>
          </p:cNvSpPr>
          <p:nvPr>
            <p:custDataLst>
              <p:tags r:id="rId6"/>
            </p:custDataLst>
          </p:nvPr>
        </p:nvSpPr>
        <p:spPr bwMode="gray">
          <a:xfrm>
            <a:off x="6093550" y="4600711"/>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DCF6DF05-F7DE-4C33-A78B-5E968209F026}" type="datetime'''''''''''1''''''''''5''''''''''''''''''''0'''''">
              <a:rPr lang="en-US" altLang="en-US" sz="1400"/>
              <a:pPr/>
              <a:t>150</a:t>
            </a:fld>
            <a:endParaRPr lang="en-US" sz="1400" dirty="0">
              <a:sym typeface="+mn-lt"/>
            </a:endParaRPr>
          </a:p>
        </p:txBody>
      </p:sp>
      <p:sp>
        <p:nvSpPr>
          <p:cNvPr id="128" name="Text Placeholder 61">
            <a:extLst>
              <a:ext uri="{FF2B5EF4-FFF2-40B4-BE49-F238E27FC236}">
                <a16:creationId xmlns:a16="http://schemas.microsoft.com/office/drawing/2014/main" id="{1864CD5C-D827-2D41-9064-D31988B0D4C8}"/>
              </a:ext>
            </a:extLst>
          </p:cNvPr>
          <p:cNvSpPr>
            <a:spLocks noGrp="1"/>
          </p:cNvSpPr>
          <p:nvPr>
            <p:custDataLst>
              <p:tags r:id="rId7"/>
            </p:custDataLst>
          </p:nvPr>
        </p:nvSpPr>
        <p:spPr bwMode="gray">
          <a:xfrm>
            <a:off x="10155962" y="6100899"/>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1A99B6FA-9028-4ABC-88D2-4216ADBCCC06}" type="datetime'''''''''''''''''''''''''''''''''''''''1''''''''''''''6'''''''">
              <a:rPr lang="en-US" altLang="en-US" sz="1400"/>
              <a:pPr/>
              <a:t>16</a:t>
            </a:fld>
            <a:endParaRPr lang="en-US" sz="1400" dirty="0">
              <a:sym typeface="+mn-lt"/>
            </a:endParaRPr>
          </a:p>
        </p:txBody>
      </p:sp>
      <p:sp>
        <p:nvSpPr>
          <p:cNvPr id="129" name="Text Placeholder 61">
            <a:extLst>
              <a:ext uri="{FF2B5EF4-FFF2-40B4-BE49-F238E27FC236}">
                <a16:creationId xmlns:a16="http://schemas.microsoft.com/office/drawing/2014/main" id="{3B9AF0B0-C507-C241-B408-AE137927B905}"/>
              </a:ext>
            </a:extLst>
          </p:cNvPr>
          <p:cNvSpPr>
            <a:spLocks noGrp="1"/>
          </p:cNvSpPr>
          <p:nvPr>
            <p:custDataLst>
              <p:tags r:id="rId8"/>
            </p:custDataLst>
          </p:nvPr>
        </p:nvSpPr>
        <p:spPr bwMode="gray">
          <a:xfrm>
            <a:off x="10784612" y="6100899"/>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42FDB35A-E52D-41F5-8137-41F0D6BE40BD}" type="datetime'''''1''''''''''''7'''''''''''''''">
              <a:rPr lang="en-US" altLang="en-US" sz="1400"/>
              <a:pPr/>
              <a:t>17</a:t>
            </a:fld>
            <a:endParaRPr lang="en-US" sz="1400" dirty="0">
              <a:sym typeface="+mn-lt"/>
            </a:endParaRPr>
          </a:p>
        </p:txBody>
      </p:sp>
      <p:sp>
        <p:nvSpPr>
          <p:cNvPr id="130" name="Text Placeholder 61">
            <a:extLst>
              <a:ext uri="{FF2B5EF4-FFF2-40B4-BE49-F238E27FC236}">
                <a16:creationId xmlns:a16="http://schemas.microsoft.com/office/drawing/2014/main" id="{15393247-88C3-5D4F-8729-5A8E293D5F99}"/>
              </a:ext>
            </a:extLst>
          </p:cNvPr>
          <p:cNvSpPr>
            <a:spLocks noGrp="1"/>
          </p:cNvSpPr>
          <p:nvPr>
            <p:custDataLst>
              <p:tags r:id="rId9"/>
            </p:custDataLst>
          </p:nvPr>
        </p:nvSpPr>
        <p:spPr bwMode="gray">
          <a:xfrm>
            <a:off x="8892312" y="6100899"/>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64768AA-A5B2-4DB1-AD3D-AB3DC5BBED67}" type="datetime'''''''''1''''4'''''''''''''''''''''''''''''''''''">
              <a:rPr lang="en-US" altLang="en-US" sz="1400"/>
              <a:pPr/>
              <a:t>14</a:t>
            </a:fld>
            <a:endParaRPr lang="en-US" sz="1400" dirty="0">
              <a:sym typeface="+mn-lt"/>
            </a:endParaRPr>
          </a:p>
        </p:txBody>
      </p:sp>
      <p:sp>
        <p:nvSpPr>
          <p:cNvPr id="131" name="Text Placeholder 61">
            <a:extLst>
              <a:ext uri="{FF2B5EF4-FFF2-40B4-BE49-F238E27FC236}">
                <a16:creationId xmlns:a16="http://schemas.microsoft.com/office/drawing/2014/main" id="{82770668-4E44-DE40-97FA-8BB2C3E20FEB}"/>
              </a:ext>
            </a:extLst>
          </p:cNvPr>
          <p:cNvSpPr>
            <a:spLocks noGrp="1"/>
          </p:cNvSpPr>
          <p:nvPr>
            <p:custDataLst>
              <p:tags r:id="rId10"/>
            </p:custDataLst>
          </p:nvPr>
        </p:nvSpPr>
        <p:spPr bwMode="gray">
          <a:xfrm>
            <a:off x="6371362" y="6100899"/>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8A5DF1B-5B58-4456-BF80-EC9D8C3CBF86}" type="datetime'''''''1''''''0'''''''''''''''">
              <a:rPr lang="en-US" altLang="en-US" sz="1400"/>
              <a:pPr/>
              <a:t>10</a:t>
            </a:fld>
            <a:endParaRPr lang="en-US" sz="1400" dirty="0">
              <a:sym typeface="+mn-lt"/>
            </a:endParaRPr>
          </a:p>
        </p:txBody>
      </p:sp>
      <p:sp>
        <p:nvSpPr>
          <p:cNvPr id="132" name="Text Placeholder 61">
            <a:extLst>
              <a:ext uri="{FF2B5EF4-FFF2-40B4-BE49-F238E27FC236}">
                <a16:creationId xmlns:a16="http://schemas.microsoft.com/office/drawing/2014/main" id="{2621E828-CA1C-4D40-9F33-DFE5FE6D9F5E}"/>
              </a:ext>
            </a:extLst>
          </p:cNvPr>
          <p:cNvSpPr>
            <a:spLocks noGrp="1"/>
          </p:cNvSpPr>
          <p:nvPr>
            <p:custDataLst>
              <p:tags r:id="rId11"/>
            </p:custDataLst>
          </p:nvPr>
        </p:nvSpPr>
        <p:spPr bwMode="gray">
          <a:xfrm>
            <a:off x="9520962" y="6100899"/>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79B0FAA-3C11-49C5-BF48-8283AFE5391F}" type="datetime'''''''''''''''''''''''''1''''''''''''''''5'''''''''''''">
              <a:rPr lang="en-US" altLang="en-US" sz="1400"/>
              <a:pPr/>
              <a:t>15</a:t>
            </a:fld>
            <a:endParaRPr lang="en-US" sz="1400" dirty="0">
              <a:sym typeface="+mn-lt"/>
            </a:endParaRPr>
          </a:p>
        </p:txBody>
      </p:sp>
      <p:sp>
        <p:nvSpPr>
          <p:cNvPr id="133" name="Text Placeholder 61">
            <a:extLst>
              <a:ext uri="{FF2B5EF4-FFF2-40B4-BE49-F238E27FC236}">
                <a16:creationId xmlns:a16="http://schemas.microsoft.com/office/drawing/2014/main" id="{1E7397E5-E64D-7249-AA80-B3549070C722}"/>
              </a:ext>
            </a:extLst>
          </p:cNvPr>
          <p:cNvSpPr>
            <a:spLocks noGrp="1"/>
          </p:cNvSpPr>
          <p:nvPr>
            <p:custDataLst>
              <p:tags r:id="rId12"/>
            </p:custDataLst>
          </p:nvPr>
        </p:nvSpPr>
        <p:spPr bwMode="gray">
          <a:xfrm>
            <a:off x="6093550" y="5902461"/>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DB8C33BF-0688-40EA-B4DD-53B0BE58A514}" type="datetime'''''''''''''''''''1''''''''''''''''''30'''''''''">
              <a:rPr lang="en-US" altLang="en-US" sz="1400"/>
              <a:pPr/>
              <a:t>130</a:t>
            </a:fld>
            <a:endParaRPr lang="en-US" sz="1400" dirty="0">
              <a:sym typeface="+mn-lt"/>
            </a:endParaRPr>
          </a:p>
        </p:txBody>
      </p:sp>
      <p:sp>
        <p:nvSpPr>
          <p:cNvPr id="134" name="Text Placeholder 61">
            <a:extLst>
              <a:ext uri="{FF2B5EF4-FFF2-40B4-BE49-F238E27FC236}">
                <a16:creationId xmlns:a16="http://schemas.microsoft.com/office/drawing/2014/main" id="{73416492-2CCE-3C4A-838C-1FE967EA7433}"/>
              </a:ext>
            </a:extLst>
          </p:cNvPr>
          <p:cNvSpPr>
            <a:spLocks noGrp="1"/>
          </p:cNvSpPr>
          <p:nvPr>
            <p:custDataLst>
              <p:tags r:id="rId13"/>
            </p:custDataLst>
          </p:nvPr>
        </p:nvSpPr>
        <p:spPr bwMode="gray">
          <a:xfrm>
            <a:off x="8263662" y="6100899"/>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625095C-E4BF-4FD1-9B94-F54FCAA772C3}" type="datetime'''''''''''''''''1''''''3'''''''''''''''''''''''''''''">
              <a:rPr lang="en-US" altLang="en-US" sz="1400"/>
              <a:pPr/>
              <a:t>13</a:t>
            </a:fld>
            <a:endParaRPr lang="en-US" sz="1400" dirty="0">
              <a:sym typeface="+mn-lt"/>
            </a:endParaRPr>
          </a:p>
        </p:txBody>
      </p:sp>
      <p:sp>
        <p:nvSpPr>
          <p:cNvPr id="135" name="Text Placeholder 61">
            <a:extLst>
              <a:ext uri="{FF2B5EF4-FFF2-40B4-BE49-F238E27FC236}">
                <a16:creationId xmlns:a16="http://schemas.microsoft.com/office/drawing/2014/main" id="{49EDBF83-7870-B346-BBB0-FD4496F2F65C}"/>
              </a:ext>
            </a:extLst>
          </p:cNvPr>
          <p:cNvSpPr>
            <a:spLocks noGrp="1"/>
          </p:cNvSpPr>
          <p:nvPr>
            <p:custDataLst>
              <p:tags r:id="rId14"/>
            </p:custDataLst>
          </p:nvPr>
        </p:nvSpPr>
        <p:spPr bwMode="gray">
          <a:xfrm>
            <a:off x="7635012" y="6100899"/>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5E0051D-D334-492D-AE0A-2A3B49CE570B}" type="datetime'1''''''''''''''2'''''">
              <a:rPr lang="en-US" altLang="en-US" sz="1400"/>
              <a:pPr/>
              <a:t>12</a:t>
            </a:fld>
            <a:endParaRPr lang="en-US" sz="1400" dirty="0">
              <a:sym typeface="+mn-lt"/>
            </a:endParaRPr>
          </a:p>
        </p:txBody>
      </p:sp>
      <p:sp>
        <p:nvSpPr>
          <p:cNvPr id="136" name="Text Placeholder 61">
            <a:extLst>
              <a:ext uri="{FF2B5EF4-FFF2-40B4-BE49-F238E27FC236}">
                <a16:creationId xmlns:a16="http://schemas.microsoft.com/office/drawing/2014/main" id="{EDC410E2-5413-0B45-B91A-21172CAD170A}"/>
              </a:ext>
            </a:extLst>
          </p:cNvPr>
          <p:cNvSpPr>
            <a:spLocks noGrp="1"/>
          </p:cNvSpPr>
          <p:nvPr>
            <p:custDataLst>
              <p:tags r:id="rId15"/>
            </p:custDataLst>
          </p:nvPr>
        </p:nvSpPr>
        <p:spPr bwMode="gray">
          <a:xfrm>
            <a:off x="6093550" y="5254761"/>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6C1CCF57-84A7-4BE9-ADD4-A100BFA3982C}" type="datetime'''''1''''''''4''''''''''''''''''''''''''0'''''">
              <a:rPr lang="en-US" altLang="en-US" sz="1400"/>
              <a:pPr/>
              <a:t>140</a:t>
            </a:fld>
            <a:endParaRPr lang="en-US" sz="1400" dirty="0">
              <a:sym typeface="+mn-lt"/>
            </a:endParaRPr>
          </a:p>
        </p:txBody>
      </p:sp>
      <p:sp>
        <p:nvSpPr>
          <p:cNvPr id="137" name="Text Placeholder 61">
            <a:extLst>
              <a:ext uri="{FF2B5EF4-FFF2-40B4-BE49-F238E27FC236}">
                <a16:creationId xmlns:a16="http://schemas.microsoft.com/office/drawing/2014/main" id="{7632E838-AA68-FF4F-A966-9D19D94C5A87}"/>
              </a:ext>
            </a:extLst>
          </p:cNvPr>
          <p:cNvSpPr>
            <a:spLocks noGrp="1"/>
          </p:cNvSpPr>
          <p:nvPr>
            <p:custDataLst>
              <p:tags r:id="rId16"/>
            </p:custDataLst>
          </p:nvPr>
        </p:nvSpPr>
        <p:spPr bwMode="gray">
          <a:xfrm>
            <a:off x="11413262" y="6100899"/>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D31FEA39-667C-4DC9-AFF1-852D5E624624}" type="datetime'''''''''''''''''''''''''''''''''1''''''''8'''''">
              <a:rPr lang="en-US" altLang="en-US" sz="1400"/>
              <a:pPr/>
              <a:t>18</a:t>
            </a:fld>
            <a:endParaRPr lang="en-US" sz="1400" dirty="0">
              <a:sym typeface="+mn-lt"/>
            </a:endParaRPr>
          </a:p>
        </p:txBody>
      </p:sp>
      <p:sp>
        <p:nvSpPr>
          <p:cNvPr id="138" name="Text Placeholder 61">
            <a:extLst>
              <a:ext uri="{FF2B5EF4-FFF2-40B4-BE49-F238E27FC236}">
                <a16:creationId xmlns:a16="http://schemas.microsoft.com/office/drawing/2014/main" id="{2ACEA328-3F4F-8D44-BFE3-55DF1D4D9222}"/>
              </a:ext>
            </a:extLst>
          </p:cNvPr>
          <p:cNvSpPr>
            <a:spLocks noGrp="1"/>
          </p:cNvSpPr>
          <p:nvPr>
            <p:custDataLst>
              <p:tags r:id="rId17"/>
            </p:custDataLst>
          </p:nvPr>
        </p:nvSpPr>
        <p:spPr bwMode="gray">
          <a:xfrm>
            <a:off x="7006362" y="6100899"/>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896A81F4-8318-4B31-8B79-D32102BEBBAD}" type="datetime'''''''''''''''''''''''1''''''''''''''''''1'''''''''">
              <a:rPr lang="en-US" altLang="en-US" sz="1400"/>
              <a:pPr/>
              <a:t>11</a:t>
            </a:fld>
            <a:endParaRPr lang="en-US" sz="1400" dirty="0">
              <a:sym typeface="+mn-lt"/>
            </a:endParaRPr>
          </a:p>
        </p:txBody>
      </p:sp>
      <p:sp>
        <p:nvSpPr>
          <p:cNvPr id="140" name="Text Placeholder 61">
            <a:extLst>
              <a:ext uri="{FF2B5EF4-FFF2-40B4-BE49-F238E27FC236}">
                <a16:creationId xmlns:a16="http://schemas.microsoft.com/office/drawing/2014/main" id="{4B4F26BB-0799-2D4A-B630-49C4B95A3BF2}"/>
              </a:ext>
            </a:extLst>
          </p:cNvPr>
          <p:cNvSpPr>
            <a:spLocks noGrp="1"/>
          </p:cNvSpPr>
          <p:nvPr>
            <p:custDataLst>
              <p:tags r:id="rId18"/>
            </p:custDataLst>
          </p:nvPr>
        </p:nvSpPr>
        <p:spPr bwMode="auto">
          <a:xfrm>
            <a:off x="6093550" y="2316299"/>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Feature 1</a:t>
            </a:r>
            <a:endParaRPr lang="en-US" sz="1400" dirty="0">
              <a:solidFill>
                <a:schemeClr val="accent6"/>
              </a:solidFill>
              <a:sym typeface="+mn-lt"/>
            </a:endParaRPr>
          </a:p>
        </p:txBody>
      </p:sp>
      <p:sp>
        <p:nvSpPr>
          <p:cNvPr id="141" name="Text Placeholder 61">
            <a:extLst>
              <a:ext uri="{FF2B5EF4-FFF2-40B4-BE49-F238E27FC236}">
                <a16:creationId xmlns:a16="http://schemas.microsoft.com/office/drawing/2014/main" id="{D4BA4C85-DEB4-824F-8B8D-D59295F9144D}"/>
              </a:ext>
            </a:extLst>
          </p:cNvPr>
          <p:cNvSpPr>
            <a:spLocks noGrp="1"/>
          </p:cNvSpPr>
          <p:nvPr>
            <p:custDataLst>
              <p:tags r:id="rId19"/>
            </p:custDataLst>
          </p:nvPr>
        </p:nvSpPr>
        <p:spPr bwMode="auto">
          <a:xfrm>
            <a:off x="10743337" y="6435861"/>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sz="1400" b="1" dirty="0">
                <a:sym typeface="+mn-lt"/>
              </a:rPr>
              <a:t>Feature 2</a:t>
            </a:r>
            <a:endParaRPr lang="en-US" sz="1400" dirty="0">
              <a:sym typeface="+mn-lt"/>
            </a:endParaRPr>
          </a:p>
        </p:txBody>
      </p:sp>
      <p:grpSp>
        <p:nvGrpSpPr>
          <p:cNvPr id="144" name="Group 143">
            <a:extLst>
              <a:ext uri="{FF2B5EF4-FFF2-40B4-BE49-F238E27FC236}">
                <a16:creationId xmlns:a16="http://schemas.microsoft.com/office/drawing/2014/main" id="{DB0B4C3C-555F-5E4C-94F6-083211C48A1E}"/>
              </a:ext>
            </a:extLst>
          </p:cNvPr>
          <p:cNvGrpSpPr/>
          <p:nvPr/>
        </p:nvGrpSpPr>
        <p:grpSpPr>
          <a:xfrm>
            <a:off x="6484603" y="3452949"/>
            <a:ext cx="5027084" cy="1850495"/>
            <a:chOff x="764116" y="3043238"/>
            <a:chExt cx="5027084" cy="1850495"/>
          </a:xfrm>
        </p:grpSpPr>
        <p:cxnSp>
          <p:nvCxnSpPr>
            <p:cNvPr id="145" name="Straight Connector 144">
              <a:extLst>
                <a:ext uri="{FF2B5EF4-FFF2-40B4-BE49-F238E27FC236}">
                  <a16:creationId xmlns:a16="http://schemas.microsoft.com/office/drawing/2014/main" id="{6CD9ABF9-59E6-084F-81BF-09E8D87CCFA5}"/>
                </a:ext>
              </a:extLst>
            </p:cNvPr>
            <p:cNvCxnSpPr/>
            <p:nvPr/>
          </p:nvCxnSpPr>
          <p:spPr>
            <a:xfrm>
              <a:off x="4523317" y="3043238"/>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2B1726F-878D-7944-B565-2DB35AA5FF59}"/>
                </a:ext>
              </a:extLst>
            </p:cNvPr>
            <p:cNvCxnSpPr>
              <a:cxnSpLocks/>
            </p:cNvCxnSpPr>
            <p:nvPr/>
          </p:nvCxnSpPr>
          <p:spPr>
            <a:xfrm>
              <a:off x="5149851" y="3276600"/>
              <a:ext cx="0" cy="2201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B0D79F5-AA7C-C246-B71B-EC53CE5C21B2}"/>
                </a:ext>
              </a:extLst>
            </p:cNvPr>
            <p:cNvCxnSpPr>
              <a:cxnSpLocks/>
            </p:cNvCxnSpPr>
            <p:nvPr/>
          </p:nvCxnSpPr>
          <p:spPr>
            <a:xfrm>
              <a:off x="5791200" y="3081338"/>
              <a:ext cx="0" cy="114829"/>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6C003FE-2E74-6A4B-BA8B-13C9C3D2891D}"/>
                </a:ext>
              </a:extLst>
            </p:cNvPr>
            <p:cNvCxnSpPr/>
            <p:nvPr/>
          </p:nvCxnSpPr>
          <p:spPr>
            <a:xfrm>
              <a:off x="3257550" y="3394604"/>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910B449-4854-1B4C-B502-38C8DFB14A19}"/>
                </a:ext>
              </a:extLst>
            </p:cNvPr>
            <p:cNvCxnSpPr>
              <a:cxnSpLocks/>
            </p:cNvCxnSpPr>
            <p:nvPr/>
          </p:nvCxnSpPr>
          <p:spPr>
            <a:xfrm>
              <a:off x="2635250" y="3770841"/>
              <a:ext cx="0" cy="20902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E4D089F-F15B-6543-974C-BABFC83FFC0E}"/>
                </a:ext>
              </a:extLst>
            </p:cNvPr>
            <p:cNvCxnSpPr>
              <a:cxnSpLocks/>
            </p:cNvCxnSpPr>
            <p:nvPr/>
          </p:nvCxnSpPr>
          <p:spPr>
            <a:xfrm>
              <a:off x="1373717" y="4246033"/>
              <a:ext cx="0" cy="85196"/>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F1329DC-2D86-434C-83FE-206024467960}"/>
                </a:ext>
              </a:extLst>
            </p:cNvPr>
            <p:cNvCxnSpPr>
              <a:cxnSpLocks/>
            </p:cNvCxnSpPr>
            <p:nvPr/>
          </p:nvCxnSpPr>
          <p:spPr>
            <a:xfrm>
              <a:off x="764116" y="4521200"/>
              <a:ext cx="0" cy="3725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0A7868A-5E9A-864C-B8A8-F7CCF2D92C75}"/>
                </a:ext>
              </a:extLst>
            </p:cNvPr>
            <p:cNvCxnSpPr>
              <a:cxnSpLocks/>
            </p:cNvCxnSpPr>
            <p:nvPr/>
          </p:nvCxnSpPr>
          <p:spPr>
            <a:xfrm>
              <a:off x="3903557" y="3611880"/>
              <a:ext cx="0" cy="26109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graphicFrame>
        <p:nvGraphicFramePr>
          <p:cNvPr id="153" name="Object 152">
            <a:extLst>
              <a:ext uri="{FF2B5EF4-FFF2-40B4-BE49-F238E27FC236}">
                <a16:creationId xmlns:a16="http://schemas.microsoft.com/office/drawing/2014/main" id="{515BC4E0-18E2-894E-9BD7-A16821FB12A2}"/>
              </a:ext>
            </a:extLst>
          </p:cNvPr>
          <p:cNvGraphicFramePr>
            <a:graphicFrameLocks/>
          </p:cNvGraphicFramePr>
          <p:nvPr>
            <p:custDataLst>
              <p:tags r:id="rId20"/>
            </p:custDataLst>
            <p:extLst>
              <p:ext uri="{D42A27DB-BD31-4B8C-83A1-F6EECF244321}">
                <p14:modId xmlns:p14="http://schemas.microsoft.com/office/powerpoint/2010/main" val="2598219931"/>
              </p:ext>
            </p:extLst>
          </p:nvPr>
        </p:nvGraphicFramePr>
        <p:xfrm>
          <a:off x="527780" y="2622345"/>
          <a:ext cx="5238746" cy="3454225"/>
        </p:xfrm>
        <a:graphic>
          <a:graphicData uri="http://schemas.openxmlformats.org/presentationml/2006/ole">
            <mc:AlternateContent xmlns:mc="http://schemas.openxmlformats.org/markup-compatibility/2006">
              <mc:Choice xmlns:v="urn:schemas-microsoft-com:vml" Requires="v">
                <p:oleObj spid="_x0000_s348340" name="Chart" r:id="rId41" imgW="5238746" imgH="3454225" progId="MSGraph.Chart.8">
                  <p:embed followColorScheme="full"/>
                </p:oleObj>
              </mc:Choice>
              <mc:Fallback>
                <p:oleObj name="Chart" r:id="rId41" imgW="5238746" imgH="3454225" progId="MSGraph.Chart.8">
                  <p:embed followColorScheme="full"/>
                  <p:pic>
                    <p:nvPicPr>
                      <p:cNvPr id="10" name="Object 9">
                        <a:extLst>
                          <a:ext uri="{FF2B5EF4-FFF2-40B4-BE49-F238E27FC236}">
                            <a16:creationId xmlns:a16="http://schemas.microsoft.com/office/drawing/2014/main" id="{7FF32B96-1D1D-4748-ACB3-3D90289F2B7D}"/>
                          </a:ext>
                        </a:extLst>
                      </p:cNvPr>
                      <p:cNvPicPr/>
                      <p:nvPr/>
                    </p:nvPicPr>
                    <p:blipFill>
                      <a:blip r:embed="rId40"/>
                      <a:stretch>
                        <a:fillRect/>
                      </a:stretch>
                    </p:blipFill>
                    <p:spPr>
                      <a:xfrm>
                        <a:off x="527780" y="2622345"/>
                        <a:ext cx="5238746" cy="3454225"/>
                      </a:xfrm>
                      <a:prstGeom prst="rect">
                        <a:avLst/>
                      </a:prstGeom>
                    </p:spPr>
                  </p:pic>
                </p:oleObj>
              </mc:Fallback>
            </mc:AlternateContent>
          </a:graphicData>
        </a:graphic>
      </p:graphicFrame>
      <p:sp>
        <p:nvSpPr>
          <p:cNvPr id="154" name="Text Placeholder 61">
            <a:extLst>
              <a:ext uri="{FF2B5EF4-FFF2-40B4-BE49-F238E27FC236}">
                <a16:creationId xmlns:a16="http://schemas.microsoft.com/office/drawing/2014/main" id="{A3EA69B8-B599-C544-AC1C-53F3BC492FB0}"/>
              </a:ext>
            </a:extLst>
          </p:cNvPr>
          <p:cNvSpPr>
            <a:spLocks noGrp="1"/>
          </p:cNvSpPr>
          <p:nvPr>
            <p:custDataLst>
              <p:tags r:id="rId21"/>
            </p:custDataLst>
          </p:nvPr>
        </p:nvSpPr>
        <p:spPr bwMode="gray">
          <a:xfrm>
            <a:off x="253143" y="393044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0AF8C3FE-0EB6-4220-9C47-D0A193AD58F5}" type="datetime'''''''''''''''''''''1''''''''''''6''''''''''''0'''''''''''''">
              <a:rPr lang="en-US" altLang="en-US" sz="1400"/>
              <a:pPr/>
              <a:t>160</a:t>
            </a:fld>
            <a:endParaRPr lang="en-US" sz="1400" dirty="0">
              <a:sym typeface="+mn-lt"/>
            </a:endParaRPr>
          </a:p>
        </p:txBody>
      </p:sp>
      <p:sp>
        <p:nvSpPr>
          <p:cNvPr id="155" name="Text Placeholder 61">
            <a:extLst>
              <a:ext uri="{FF2B5EF4-FFF2-40B4-BE49-F238E27FC236}">
                <a16:creationId xmlns:a16="http://schemas.microsoft.com/office/drawing/2014/main" id="{954CC6E0-4A47-1440-948F-58ADDA841862}"/>
              </a:ext>
            </a:extLst>
          </p:cNvPr>
          <p:cNvSpPr>
            <a:spLocks noGrp="1"/>
          </p:cNvSpPr>
          <p:nvPr>
            <p:custDataLst>
              <p:tags r:id="rId22"/>
            </p:custDataLst>
          </p:nvPr>
        </p:nvSpPr>
        <p:spPr bwMode="gray">
          <a:xfrm>
            <a:off x="253143" y="262869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FCDE2797-C87B-4E3C-B79E-8FEE80537DAE}" type="datetime'''''''''''''''''''1''''''''''8''''0'''''''''">
              <a:rPr lang="en-US" altLang="en-US" sz="1400"/>
              <a:pPr/>
              <a:t>180</a:t>
            </a:fld>
            <a:endParaRPr lang="en-US" sz="1400" dirty="0">
              <a:sym typeface="+mn-lt"/>
            </a:endParaRPr>
          </a:p>
        </p:txBody>
      </p:sp>
      <p:sp>
        <p:nvSpPr>
          <p:cNvPr id="156" name="Text Placeholder 61">
            <a:extLst>
              <a:ext uri="{FF2B5EF4-FFF2-40B4-BE49-F238E27FC236}">
                <a16:creationId xmlns:a16="http://schemas.microsoft.com/office/drawing/2014/main" id="{1AB63408-9186-E846-A130-DE976AFD273C}"/>
              </a:ext>
            </a:extLst>
          </p:cNvPr>
          <p:cNvSpPr>
            <a:spLocks noGrp="1"/>
          </p:cNvSpPr>
          <p:nvPr>
            <p:custDataLst>
              <p:tags r:id="rId23"/>
            </p:custDataLst>
          </p:nvPr>
        </p:nvSpPr>
        <p:spPr bwMode="gray">
          <a:xfrm>
            <a:off x="253143" y="327639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16F1C7C8-EEA3-4D6B-A873-0305E048DC6E}" type="datetime'''1''''7''''''''''''''''''''''''''''''''''''''''0'">
              <a:rPr lang="en-US" altLang="en-US" sz="1400"/>
              <a:pPr/>
              <a:t>170</a:t>
            </a:fld>
            <a:endParaRPr lang="en-US" sz="1400" dirty="0">
              <a:sym typeface="+mn-lt"/>
            </a:endParaRPr>
          </a:p>
        </p:txBody>
      </p:sp>
      <p:sp>
        <p:nvSpPr>
          <p:cNvPr id="157" name="Text Placeholder 61">
            <a:extLst>
              <a:ext uri="{FF2B5EF4-FFF2-40B4-BE49-F238E27FC236}">
                <a16:creationId xmlns:a16="http://schemas.microsoft.com/office/drawing/2014/main" id="{EFF62CB6-1E73-3A43-A9BA-401FA40F7BB6}"/>
              </a:ext>
            </a:extLst>
          </p:cNvPr>
          <p:cNvSpPr>
            <a:spLocks noGrp="1"/>
          </p:cNvSpPr>
          <p:nvPr>
            <p:custDataLst>
              <p:tags r:id="rId24"/>
            </p:custDataLst>
          </p:nvPr>
        </p:nvSpPr>
        <p:spPr bwMode="gray">
          <a:xfrm>
            <a:off x="253143" y="457814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DCF6DF05-F7DE-4C33-A78B-5E968209F026}" type="datetime'''''''''''1''''''''''5''''''''''''''''''''0'''''">
              <a:rPr lang="en-US" altLang="en-US" sz="1400"/>
              <a:pPr/>
              <a:t>150</a:t>
            </a:fld>
            <a:endParaRPr lang="en-US" sz="1400" dirty="0">
              <a:sym typeface="+mn-lt"/>
            </a:endParaRPr>
          </a:p>
        </p:txBody>
      </p:sp>
      <p:sp>
        <p:nvSpPr>
          <p:cNvPr id="158" name="Text Placeholder 61">
            <a:extLst>
              <a:ext uri="{FF2B5EF4-FFF2-40B4-BE49-F238E27FC236}">
                <a16:creationId xmlns:a16="http://schemas.microsoft.com/office/drawing/2014/main" id="{F23FC01F-24B7-F343-A170-9BEFD8123B8E}"/>
              </a:ext>
            </a:extLst>
          </p:cNvPr>
          <p:cNvSpPr>
            <a:spLocks noGrp="1"/>
          </p:cNvSpPr>
          <p:nvPr>
            <p:custDataLst>
              <p:tags r:id="rId25"/>
            </p:custDataLst>
          </p:nvPr>
        </p:nvSpPr>
        <p:spPr bwMode="gray">
          <a:xfrm>
            <a:off x="4315555" y="607833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1A99B6FA-9028-4ABC-88D2-4216ADBCCC06}" type="datetime'''''''''''''''''''''''''''''''''''''''1''''''''''''''6'''''''">
              <a:rPr lang="en-US" altLang="en-US" sz="1400"/>
              <a:pPr/>
              <a:t>16</a:t>
            </a:fld>
            <a:endParaRPr lang="en-US" sz="1400" dirty="0">
              <a:sym typeface="+mn-lt"/>
            </a:endParaRPr>
          </a:p>
        </p:txBody>
      </p:sp>
      <p:sp>
        <p:nvSpPr>
          <p:cNvPr id="159" name="Text Placeholder 61">
            <a:extLst>
              <a:ext uri="{FF2B5EF4-FFF2-40B4-BE49-F238E27FC236}">
                <a16:creationId xmlns:a16="http://schemas.microsoft.com/office/drawing/2014/main" id="{07948D53-5D16-D145-B08A-2289D5ACB760}"/>
              </a:ext>
            </a:extLst>
          </p:cNvPr>
          <p:cNvSpPr>
            <a:spLocks noGrp="1"/>
          </p:cNvSpPr>
          <p:nvPr>
            <p:custDataLst>
              <p:tags r:id="rId26"/>
            </p:custDataLst>
          </p:nvPr>
        </p:nvSpPr>
        <p:spPr bwMode="gray">
          <a:xfrm>
            <a:off x="4944205" y="607833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42FDB35A-E52D-41F5-8137-41F0D6BE40BD}" type="datetime'''''1''''''''''''7'''''''''''''''">
              <a:rPr lang="en-US" altLang="en-US" sz="1400"/>
              <a:pPr/>
              <a:t>17</a:t>
            </a:fld>
            <a:endParaRPr lang="en-US" sz="1400" dirty="0">
              <a:sym typeface="+mn-lt"/>
            </a:endParaRPr>
          </a:p>
        </p:txBody>
      </p:sp>
      <p:sp>
        <p:nvSpPr>
          <p:cNvPr id="160" name="Text Placeholder 61">
            <a:extLst>
              <a:ext uri="{FF2B5EF4-FFF2-40B4-BE49-F238E27FC236}">
                <a16:creationId xmlns:a16="http://schemas.microsoft.com/office/drawing/2014/main" id="{0424492D-76BB-A449-ABE7-82CE36D03AF2}"/>
              </a:ext>
            </a:extLst>
          </p:cNvPr>
          <p:cNvSpPr>
            <a:spLocks noGrp="1"/>
          </p:cNvSpPr>
          <p:nvPr>
            <p:custDataLst>
              <p:tags r:id="rId27"/>
            </p:custDataLst>
          </p:nvPr>
        </p:nvSpPr>
        <p:spPr bwMode="gray">
          <a:xfrm>
            <a:off x="3051905" y="607833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64768AA-A5B2-4DB1-AD3D-AB3DC5BBED67}" type="datetime'''''''''1''''4'''''''''''''''''''''''''''''''''''">
              <a:rPr lang="en-US" altLang="en-US" sz="1400"/>
              <a:pPr/>
              <a:t>14</a:t>
            </a:fld>
            <a:endParaRPr lang="en-US" sz="1400" dirty="0">
              <a:sym typeface="+mn-lt"/>
            </a:endParaRPr>
          </a:p>
        </p:txBody>
      </p:sp>
      <p:sp>
        <p:nvSpPr>
          <p:cNvPr id="161" name="Text Placeholder 61">
            <a:extLst>
              <a:ext uri="{FF2B5EF4-FFF2-40B4-BE49-F238E27FC236}">
                <a16:creationId xmlns:a16="http://schemas.microsoft.com/office/drawing/2014/main" id="{B514546C-145F-A44B-8F02-82EB05A3E687}"/>
              </a:ext>
            </a:extLst>
          </p:cNvPr>
          <p:cNvSpPr>
            <a:spLocks noGrp="1"/>
          </p:cNvSpPr>
          <p:nvPr>
            <p:custDataLst>
              <p:tags r:id="rId28"/>
            </p:custDataLst>
          </p:nvPr>
        </p:nvSpPr>
        <p:spPr bwMode="gray">
          <a:xfrm>
            <a:off x="530955" y="607833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8A5DF1B-5B58-4456-BF80-EC9D8C3CBF86}" type="datetime'''''''1''''''0'''''''''''''''">
              <a:rPr lang="en-US" altLang="en-US" sz="1400"/>
              <a:pPr/>
              <a:t>10</a:t>
            </a:fld>
            <a:endParaRPr lang="en-US" sz="1400" dirty="0">
              <a:sym typeface="+mn-lt"/>
            </a:endParaRPr>
          </a:p>
        </p:txBody>
      </p:sp>
      <p:sp>
        <p:nvSpPr>
          <p:cNvPr id="162" name="Text Placeholder 61">
            <a:extLst>
              <a:ext uri="{FF2B5EF4-FFF2-40B4-BE49-F238E27FC236}">
                <a16:creationId xmlns:a16="http://schemas.microsoft.com/office/drawing/2014/main" id="{443D0248-D117-4348-899D-60F39C2A342B}"/>
              </a:ext>
            </a:extLst>
          </p:cNvPr>
          <p:cNvSpPr>
            <a:spLocks noGrp="1"/>
          </p:cNvSpPr>
          <p:nvPr>
            <p:custDataLst>
              <p:tags r:id="rId29"/>
            </p:custDataLst>
          </p:nvPr>
        </p:nvSpPr>
        <p:spPr bwMode="gray">
          <a:xfrm>
            <a:off x="3680555" y="607833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79B0FAA-3C11-49C5-BF48-8283AFE5391F}" type="datetime'''''''''''''''''''''''''1''''''''''''''''5'''''''''''''">
              <a:rPr lang="en-US" altLang="en-US" sz="1400"/>
              <a:pPr/>
              <a:t>15</a:t>
            </a:fld>
            <a:endParaRPr lang="en-US" sz="1400" dirty="0">
              <a:sym typeface="+mn-lt"/>
            </a:endParaRPr>
          </a:p>
        </p:txBody>
      </p:sp>
      <p:sp>
        <p:nvSpPr>
          <p:cNvPr id="163" name="Text Placeholder 61">
            <a:extLst>
              <a:ext uri="{FF2B5EF4-FFF2-40B4-BE49-F238E27FC236}">
                <a16:creationId xmlns:a16="http://schemas.microsoft.com/office/drawing/2014/main" id="{874769A7-C135-694D-9678-5B7D1A1A80F2}"/>
              </a:ext>
            </a:extLst>
          </p:cNvPr>
          <p:cNvSpPr>
            <a:spLocks noGrp="1"/>
          </p:cNvSpPr>
          <p:nvPr>
            <p:custDataLst>
              <p:tags r:id="rId30"/>
            </p:custDataLst>
          </p:nvPr>
        </p:nvSpPr>
        <p:spPr bwMode="gray">
          <a:xfrm>
            <a:off x="253143" y="587989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DB8C33BF-0688-40EA-B4DD-53B0BE58A514}" type="datetime'''''''''''''''''''1''''''''''''''''''30'''''''''">
              <a:rPr lang="en-US" altLang="en-US" sz="1400"/>
              <a:pPr/>
              <a:t>130</a:t>
            </a:fld>
            <a:endParaRPr lang="en-US" sz="1400" dirty="0">
              <a:sym typeface="+mn-lt"/>
            </a:endParaRPr>
          </a:p>
        </p:txBody>
      </p:sp>
      <p:sp>
        <p:nvSpPr>
          <p:cNvPr id="164" name="Text Placeholder 61">
            <a:extLst>
              <a:ext uri="{FF2B5EF4-FFF2-40B4-BE49-F238E27FC236}">
                <a16:creationId xmlns:a16="http://schemas.microsoft.com/office/drawing/2014/main" id="{7F63CA45-4268-5149-B463-7CF8BA0FCEDD}"/>
              </a:ext>
            </a:extLst>
          </p:cNvPr>
          <p:cNvSpPr>
            <a:spLocks noGrp="1"/>
          </p:cNvSpPr>
          <p:nvPr>
            <p:custDataLst>
              <p:tags r:id="rId31"/>
            </p:custDataLst>
          </p:nvPr>
        </p:nvSpPr>
        <p:spPr bwMode="gray">
          <a:xfrm>
            <a:off x="2423255" y="607833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625095C-E4BF-4FD1-9B94-F54FCAA772C3}" type="datetime'''''''''''''''''1''''''3'''''''''''''''''''''''''''''">
              <a:rPr lang="en-US" altLang="en-US" sz="1400"/>
              <a:pPr/>
              <a:t>13</a:t>
            </a:fld>
            <a:endParaRPr lang="en-US" sz="1400" dirty="0">
              <a:sym typeface="+mn-lt"/>
            </a:endParaRPr>
          </a:p>
        </p:txBody>
      </p:sp>
      <p:sp>
        <p:nvSpPr>
          <p:cNvPr id="165" name="Text Placeholder 61">
            <a:extLst>
              <a:ext uri="{FF2B5EF4-FFF2-40B4-BE49-F238E27FC236}">
                <a16:creationId xmlns:a16="http://schemas.microsoft.com/office/drawing/2014/main" id="{735C74EA-BE44-1B4F-A1F0-B0C99A19160A}"/>
              </a:ext>
            </a:extLst>
          </p:cNvPr>
          <p:cNvSpPr>
            <a:spLocks noGrp="1"/>
          </p:cNvSpPr>
          <p:nvPr>
            <p:custDataLst>
              <p:tags r:id="rId32"/>
            </p:custDataLst>
          </p:nvPr>
        </p:nvSpPr>
        <p:spPr bwMode="gray">
          <a:xfrm>
            <a:off x="1794605" y="607833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5E0051D-D334-492D-AE0A-2A3B49CE570B}" type="datetime'1''''''''''''''2'''''">
              <a:rPr lang="en-US" altLang="en-US" sz="1400"/>
              <a:pPr/>
              <a:t>12</a:t>
            </a:fld>
            <a:endParaRPr lang="en-US" sz="1400" dirty="0">
              <a:sym typeface="+mn-lt"/>
            </a:endParaRPr>
          </a:p>
        </p:txBody>
      </p:sp>
      <p:sp>
        <p:nvSpPr>
          <p:cNvPr id="166" name="Text Placeholder 61">
            <a:extLst>
              <a:ext uri="{FF2B5EF4-FFF2-40B4-BE49-F238E27FC236}">
                <a16:creationId xmlns:a16="http://schemas.microsoft.com/office/drawing/2014/main" id="{81529C16-5B2E-D64C-8824-857749EEB2CA}"/>
              </a:ext>
            </a:extLst>
          </p:cNvPr>
          <p:cNvSpPr>
            <a:spLocks noGrp="1"/>
          </p:cNvSpPr>
          <p:nvPr>
            <p:custDataLst>
              <p:tags r:id="rId33"/>
            </p:custDataLst>
          </p:nvPr>
        </p:nvSpPr>
        <p:spPr bwMode="gray">
          <a:xfrm>
            <a:off x="253143" y="523219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6C1CCF57-84A7-4BE9-ADD4-A100BFA3982C}" type="datetime'''''1''''''''4''''''''''''''''''''''''''0'''''">
              <a:rPr lang="en-US" altLang="en-US" sz="1400"/>
              <a:pPr/>
              <a:t>140</a:t>
            </a:fld>
            <a:endParaRPr lang="en-US" sz="1400" dirty="0">
              <a:sym typeface="+mn-lt"/>
            </a:endParaRPr>
          </a:p>
        </p:txBody>
      </p:sp>
      <p:sp>
        <p:nvSpPr>
          <p:cNvPr id="167" name="Text Placeholder 61">
            <a:extLst>
              <a:ext uri="{FF2B5EF4-FFF2-40B4-BE49-F238E27FC236}">
                <a16:creationId xmlns:a16="http://schemas.microsoft.com/office/drawing/2014/main" id="{2EE2D279-FB4B-FA46-94A8-A9C549FA532B}"/>
              </a:ext>
            </a:extLst>
          </p:cNvPr>
          <p:cNvSpPr>
            <a:spLocks noGrp="1"/>
          </p:cNvSpPr>
          <p:nvPr>
            <p:custDataLst>
              <p:tags r:id="rId34"/>
            </p:custDataLst>
          </p:nvPr>
        </p:nvSpPr>
        <p:spPr bwMode="gray">
          <a:xfrm>
            <a:off x="5572855" y="607833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D31FEA39-667C-4DC9-AFF1-852D5E624624}" type="datetime'''''''''''''''''''''''''''''''''1''''''''8'''''">
              <a:rPr lang="en-US" altLang="en-US" sz="1400"/>
              <a:pPr/>
              <a:t>18</a:t>
            </a:fld>
            <a:endParaRPr lang="en-US" sz="1400" dirty="0">
              <a:sym typeface="+mn-lt"/>
            </a:endParaRPr>
          </a:p>
        </p:txBody>
      </p:sp>
      <p:sp>
        <p:nvSpPr>
          <p:cNvPr id="168" name="Text Placeholder 61">
            <a:extLst>
              <a:ext uri="{FF2B5EF4-FFF2-40B4-BE49-F238E27FC236}">
                <a16:creationId xmlns:a16="http://schemas.microsoft.com/office/drawing/2014/main" id="{99C6E189-5A3B-5946-9D6F-0195E9556C38}"/>
              </a:ext>
            </a:extLst>
          </p:cNvPr>
          <p:cNvSpPr>
            <a:spLocks noGrp="1"/>
          </p:cNvSpPr>
          <p:nvPr>
            <p:custDataLst>
              <p:tags r:id="rId35"/>
            </p:custDataLst>
          </p:nvPr>
        </p:nvSpPr>
        <p:spPr bwMode="gray">
          <a:xfrm>
            <a:off x="1165955" y="6078332"/>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896A81F4-8318-4B31-8B79-D32102BEBBAD}" type="datetime'''''''''''''''''''''''1''''''''''''''''''1'''''''''">
              <a:rPr lang="en-US" altLang="en-US" sz="1400"/>
              <a:pPr/>
              <a:t>11</a:t>
            </a:fld>
            <a:endParaRPr lang="en-US" sz="1400" dirty="0">
              <a:sym typeface="+mn-lt"/>
            </a:endParaRPr>
          </a:p>
        </p:txBody>
      </p:sp>
      <p:sp>
        <p:nvSpPr>
          <p:cNvPr id="169" name="Text Placeholder 61">
            <a:extLst>
              <a:ext uri="{FF2B5EF4-FFF2-40B4-BE49-F238E27FC236}">
                <a16:creationId xmlns:a16="http://schemas.microsoft.com/office/drawing/2014/main" id="{34C8DC09-6195-F94C-8755-1DDF04B5DC52}"/>
              </a:ext>
            </a:extLst>
          </p:cNvPr>
          <p:cNvSpPr>
            <a:spLocks noGrp="1"/>
          </p:cNvSpPr>
          <p:nvPr>
            <p:custDataLst>
              <p:tags r:id="rId36"/>
            </p:custDataLst>
          </p:nvPr>
        </p:nvSpPr>
        <p:spPr bwMode="auto">
          <a:xfrm>
            <a:off x="253143" y="2293732"/>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Feature 1</a:t>
            </a:r>
            <a:endParaRPr lang="en-US" sz="1400" dirty="0">
              <a:solidFill>
                <a:schemeClr val="accent6"/>
              </a:solidFill>
              <a:sym typeface="+mn-lt"/>
            </a:endParaRPr>
          </a:p>
        </p:txBody>
      </p:sp>
      <p:sp>
        <p:nvSpPr>
          <p:cNvPr id="170" name="Text Placeholder 61">
            <a:extLst>
              <a:ext uri="{FF2B5EF4-FFF2-40B4-BE49-F238E27FC236}">
                <a16:creationId xmlns:a16="http://schemas.microsoft.com/office/drawing/2014/main" id="{274FBD7D-C12B-FE4E-AE06-2993CF802088}"/>
              </a:ext>
            </a:extLst>
          </p:cNvPr>
          <p:cNvSpPr>
            <a:spLocks noGrp="1"/>
          </p:cNvSpPr>
          <p:nvPr>
            <p:custDataLst>
              <p:tags r:id="rId37"/>
            </p:custDataLst>
          </p:nvPr>
        </p:nvSpPr>
        <p:spPr bwMode="auto">
          <a:xfrm>
            <a:off x="4902930" y="6413294"/>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altLang="en-US" sz="1400" b="1" dirty="0">
                <a:sym typeface="+mn-lt"/>
              </a:rPr>
              <a:t>Feature 2</a:t>
            </a:r>
            <a:endParaRPr lang="en-US" sz="1400" dirty="0">
              <a:solidFill>
                <a:schemeClr val="accent6"/>
              </a:solidFill>
              <a:sym typeface="+mn-lt"/>
            </a:endParaRPr>
          </a:p>
        </p:txBody>
      </p:sp>
      <p:grpSp>
        <p:nvGrpSpPr>
          <p:cNvPr id="171" name="Group 170">
            <a:extLst>
              <a:ext uri="{FF2B5EF4-FFF2-40B4-BE49-F238E27FC236}">
                <a16:creationId xmlns:a16="http://schemas.microsoft.com/office/drawing/2014/main" id="{75D992E7-69F0-1144-8F98-A5B54512A235}"/>
              </a:ext>
            </a:extLst>
          </p:cNvPr>
          <p:cNvGrpSpPr/>
          <p:nvPr/>
        </p:nvGrpSpPr>
        <p:grpSpPr>
          <a:xfrm rot="20704078">
            <a:off x="415472" y="3764213"/>
            <a:ext cx="5308057" cy="877159"/>
            <a:chOff x="527558" y="2867502"/>
            <a:chExt cx="5308057" cy="877159"/>
          </a:xfrm>
        </p:grpSpPr>
        <p:cxnSp>
          <p:nvCxnSpPr>
            <p:cNvPr id="172" name="Straight Connector 171">
              <a:extLst>
                <a:ext uri="{FF2B5EF4-FFF2-40B4-BE49-F238E27FC236}">
                  <a16:creationId xmlns:a16="http://schemas.microsoft.com/office/drawing/2014/main" id="{3584429E-30A6-AE4A-9A8D-A58A9FA33D27}"/>
                </a:ext>
              </a:extLst>
            </p:cNvPr>
            <p:cNvCxnSpPr/>
            <p:nvPr/>
          </p:nvCxnSpPr>
          <p:spPr>
            <a:xfrm>
              <a:off x="4678777" y="2867502"/>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7173A9E-E955-D247-A976-3B6527135B6A}"/>
                </a:ext>
              </a:extLst>
            </p:cNvPr>
            <p:cNvCxnSpPr>
              <a:cxnSpLocks/>
            </p:cNvCxnSpPr>
            <p:nvPr/>
          </p:nvCxnSpPr>
          <p:spPr>
            <a:xfrm>
              <a:off x="5149852" y="3276600"/>
              <a:ext cx="0" cy="2201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0FF997A-A83B-0040-B351-87EF27C5EA26}"/>
                </a:ext>
              </a:extLst>
            </p:cNvPr>
            <p:cNvCxnSpPr>
              <a:cxnSpLocks/>
            </p:cNvCxnSpPr>
            <p:nvPr/>
          </p:nvCxnSpPr>
          <p:spPr>
            <a:xfrm>
              <a:off x="5835615" y="3263834"/>
              <a:ext cx="0" cy="114829"/>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F70EB7A-97D0-284F-9E4B-7DCB1DD9AD6C}"/>
                </a:ext>
              </a:extLst>
            </p:cNvPr>
            <p:cNvCxnSpPr/>
            <p:nvPr/>
          </p:nvCxnSpPr>
          <p:spPr>
            <a:xfrm>
              <a:off x="3370531" y="2912769"/>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969488F-CBDA-E04C-8505-7C4865A6F176}"/>
                </a:ext>
              </a:extLst>
            </p:cNvPr>
            <p:cNvCxnSpPr>
              <a:cxnSpLocks/>
            </p:cNvCxnSpPr>
            <p:nvPr/>
          </p:nvCxnSpPr>
          <p:spPr>
            <a:xfrm>
              <a:off x="2660361" y="3094925"/>
              <a:ext cx="0" cy="20902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755E690-4156-C248-9216-7130ABD3399D}"/>
                </a:ext>
              </a:extLst>
            </p:cNvPr>
            <p:cNvCxnSpPr>
              <a:cxnSpLocks/>
            </p:cNvCxnSpPr>
            <p:nvPr/>
          </p:nvCxnSpPr>
          <p:spPr>
            <a:xfrm>
              <a:off x="1316760" y="3237945"/>
              <a:ext cx="0" cy="85196"/>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10BDB7A-6D62-AC40-BF38-45EE0F02FE87}"/>
                </a:ext>
              </a:extLst>
            </p:cNvPr>
            <p:cNvCxnSpPr>
              <a:cxnSpLocks/>
            </p:cNvCxnSpPr>
            <p:nvPr/>
          </p:nvCxnSpPr>
          <p:spPr>
            <a:xfrm>
              <a:off x="527558" y="3372128"/>
              <a:ext cx="0" cy="3725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35D05C8-296A-4847-A78D-CB034EB6DBE5}"/>
                </a:ext>
              </a:extLst>
            </p:cNvPr>
            <p:cNvCxnSpPr>
              <a:cxnSpLocks/>
            </p:cNvCxnSpPr>
            <p:nvPr/>
          </p:nvCxnSpPr>
          <p:spPr>
            <a:xfrm>
              <a:off x="3839832" y="3269094"/>
              <a:ext cx="0" cy="26109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05212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22860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 we can construct PC1 based by shifting       to the origin. The line fitted is called PC1, and the line perpendicular to that is called PC2.   </a:t>
            </a:r>
          </a:p>
        </p:txBody>
      </p:sp>
      <p:sp>
        <p:nvSpPr>
          <p:cNvPr id="189" name="Down Arrow 188">
            <a:extLst>
              <a:ext uri="{FF2B5EF4-FFF2-40B4-BE49-F238E27FC236}">
                <a16:creationId xmlns:a16="http://schemas.microsoft.com/office/drawing/2014/main" id="{9C10D54F-F6E4-D743-99E7-42886ADFC1B8}"/>
              </a:ext>
            </a:extLst>
          </p:cNvPr>
          <p:cNvSpPr/>
          <p:nvPr/>
        </p:nvSpPr>
        <p:spPr>
          <a:xfrm rot="3355161">
            <a:off x="1830707" y="3731648"/>
            <a:ext cx="186604" cy="2531151"/>
          </a:xfrm>
          <a:prstGeom prst="down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aphicFrame>
        <p:nvGraphicFramePr>
          <p:cNvPr id="45" name="Object 44">
            <a:extLst>
              <a:ext uri="{FF2B5EF4-FFF2-40B4-BE49-F238E27FC236}">
                <a16:creationId xmlns:a16="http://schemas.microsoft.com/office/drawing/2014/main" id="{2C59C9B2-6576-A748-9514-D8FD3A031DF4}"/>
              </a:ext>
            </a:extLst>
          </p:cNvPr>
          <p:cNvGraphicFramePr>
            <a:graphicFrameLocks/>
          </p:cNvGraphicFramePr>
          <p:nvPr>
            <p:custDataLst>
              <p:tags r:id="rId2"/>
            </p:custDataLst>
            <p:extLst>
              <p:ext uri="{D42A27DB-BD31-4B8C-83A1-F6EECF244321}">
                <p14:modId xmlns:p14="http://schemas.microsoft.com/office/powerpoint/2010/main" val="606123603"/>
              </p:ext>
            </p:extLst>
          </p:nvPr>
        </p:nvGraphicFramePr>
        <p:xfrm>
          <a:off x="647700" y="2442465"/>
          <a:ext cx="5238746" cy="3454225"/>
        </p:xfrm>
        <a:graphic>
          <a:graphicData uri="http://schemas.openxmlformats.org/presentationml/2006/ole">
            <mc:AlternateContent xmlns:mc="http://schemas.openxmlformats.org/markup-compatibility/2006">
              <mc:Choice xmlns:v="urn:schemas-microsoft-com:vml" Requires="v">
                <p:oleObj spid="_x0000_s347228" name="Chart" r:id="rId27" imgW="5238746" imgH="3454225" progId="MSGraph.Chart.8">
                  <p:embed followColorScheme="full"/>
                </p:oleObj>
              </mc:Choice>
              <mc:Fallback>
                <p:oleObj name="Chart" r:id="rId27" imgW="5238746" imgH="3454225" progId="MSGraph.Chart.8">
                  <p:embed followColorScheme="full"/>
                  <p:pic>
                    <p:nvPicPr>
                      <p:cNvPr id="10" name="Object 9">
                        <a:extLst>
                          <a:ext uri="{FF2B5EF4-FFF2-40B4-BE49-F238E27FC236}">
                            <a16:creationId xmlns:a16="http://schemas.microsoft.com/office/drawing/2014/main" id="{7FF32B96-1D1D-4748-ACB3-3D90289F2B7D}"/>
                          </a:ext>
                        </a:extLst>
                      </p:cNvPr>
                      <p:cNvPicPr/>
                      <p:nvPr/>
                    </p:nvPicPr>
                    <p:blipFill>
                      <a:blip r:embed="rId28"/>
                      <a:stretch>
                        <a:fillRect/>
                      </a:stretch>
                    </p:blipFill>
                    <p:spPr>
                      <a:xfrm>
                        <a:off x="647700" y="2442465"/>
                        <a:ext cx="5238746" cy="3454225"/>
                      </a:xfrm>
                      <a:prstGeom prst="rect">
                        <a:avLst/>
                      </a:prstGeom>
                    </p:spPr>
                  </p:pic>
                </p:oleObj>
              </mc:Fallback>
            </mc:AlternateContent>
          </a:graphicData>
        </a:graphic>
      </p:graphicFrame>
      <p:sp>
        <p:nvSpPr>
          <p:cNvPr id="47" name="Text Placeholder 61">
            <a:extLst>
              <a:ext uri="{FF2B5EF4-FFF2-40B4-BE49-F238E27FC236}">
                <a16:creationId xmlns:a16="http://schemas.microsoft.com/office/drawing/2014/main" id="{A64CCB7D-BC08-7A48-8727-602EB3719F44}"/>
              </a:ext>
            </a:extLst>
          </p:cNvPr>
          <p:cNvSpPr>
            <a:spLocks noGrp="1"/>
          </p:cNvSpPr>
          <p:nvPr>
            <p:custDataLst>
              <p:tags r:id="rId3"/>
            </p:custDataLst>
          </p:nvPr>
        </p:nvSpPr>
        <p:spPr bwMode="gray">
          <a:xfrm>
            <a:off x="373063" y="375056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0AF8C3FE-0EB6-4220-9C47-D0A193AD58F5}" type="datetime'''''''''''''''''''''1''''''''''''6''''''''''''0'''''''''''''">
              <a:rPr lang="en-US" altLang="en-US" sz="1400"/>
              <a:pPr/>
              <a:t>160</a:t>
            </a:fld>
            <a:endParaRPr lang="en-US" sz="1400" dirty="0">
              <a:sym typeface="+mn-lt"/>
            </a:endParaRPr>
          </a:p>
        </p:txBody>
      </p:sp>
      <p:sp>
        <p:nvSpPr>
          <p:cNvPr id="48" name="Text Placeholder 61">
            <a:extLst>
              <a:ext uri="{FF2B5EF4-FFF2-40B4-BE49-F238E27FC236}">
                <a16:creationId xmlns:a16="http://schemas.microsoft.com/office/drawing/2014/main" id="{08FAEC76-A869-C245-8A5A-7416F06B25FA}"/>
              </a:ext>
            </a:extLst>
          </p:cNvPr>
          <p:cNvSpPr>
            <a:spLocks noGrp="1"/>
          </p:cNvSpPr>
          <p:nvPr>
            <p:custDataLst>
              <p:tags r:id="rId4"/>
            </p:custDataLst>
          </p:nvPr>
        </p:nvSpPr>
        <p:spPr bwMode="gray">
          <a:xfrm>
            <a:off x="373063" y="244881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FCDE2797-C87B-4E3C-B79E-8FEE80537DAE}" type="datetime'''''''''''''''''''1''''''''''8''''0'''''''''">
              <a:rPr lang="en-US" altLang="en-US" sz="1400"/>
              <a:pPr/>
              <a:t>180</a:t>
            </a:fld>
            <a:endParaRPr lang="en-US" sz="1400" dirty="0">
              <a:sym typeface="+mn-lt"/>
            </a:endParaRPr>
          </a:p>
        </p:txBody>
      </p:sp>
      <p:sp>
        <p:nvSpPr>
          <p:cNvPr id="52" name="Text Placeholder 61">
            <a:extLst>
              <a:ext uri="{FF2B5EF4-FFF2-40B4-BE49-F238E27FC236}">
                <a16:creationId xmlns:a16="http://schemas.microsoft.com/office/drawing/2014/main" id="{0DFE7AAE-136B-0B41-9341-1E17E3D3D67B}"/>
              </a:ext>
            </a:extLst>
          </p:cNvPr>
          <p:cNvSpPr>
            <a:spLocks noGrp="1"/>
          </p:cNvSpPr>
          <p:nvPr>
            <p:custDataLst>
              <p:tags r:id="rId5"/>
            </p:custDataLst>
          </p:nvPr>
        </p:nvSpPr>
        <p:spPr bwMode="gray">
          <a:xfrm>
            <a:off x="373063" y="309651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16F1C7C8-EEA3-4D6B-A873-0305E048DC6E}" type="datetime'''1''''7''''''''''''''''''''''''''''''''''''''''0'">
              <a:rPr lang="en-US" altLang="en-US" sz="1400"/>
              <a:pPr/>
              <a:t>170</a:t>
            </a:fld>
            <a:endParaRPr lang="en-US" sz="1400" dirty="0">
              <a:sym typeface="+mn-lt"/>
            </a:endParaRPr>
          </a:p>
        </p:txBody>
      </p:sp>
      <p:sp>
        <p:nvSpPr>
          <p:cNvPr id="53" name="Text Placeholder 61">
            <a:extLst>
              <a:ext uri="{FF2B5EF4-FFF2-40B4-BE49-F238E27FC236}">
                <a16:creationId xmlns:a16="http://schemas.microsoft.com/office/drawing/2014/main" id="{E33AF70A-1E72-C840-A3AA-3725CB4F0E54}"/>
              </a:ext>
            </a:extLst>
          </p:cNvPr>
          <p:cNvSpPr>
            <a:spLocks noGrp="1"/>
          </p:cNvSpPr>
          <p:nvPr>
            <p:custDataLst>
              <p:tags r:id="rId6"/>
            </p:custDataLst>
          </p:nvPr>
        </p:nvSpPr>
        <p:spPr bwMode="gray">
          <a:xfrm>
            <a:off x="373063" y="439826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DCF6DF05-F7DE-4C33-A78B-5E968209F026}" type="datetime'''''''''''1''''''''''5''''''''''''''''''''0'''''">
              <a:rPr lang="en-US" altLang="en-US" sz="1400"/>
              <a:pPr/>
              <a:t>150</a:t>
            </a:fld>
            <a:endParaRPr lang="en-US" sz="1400" dirty="0">
              <a:sym typeface="+mn-lt"/>
            </a:endParaRPr>
          </a:p>
        </p:txBody>
      </p:sp>
      <p:sp>
        <p:nvSpPr>
          <p:cNvPr id="54" name="Text Placeholder 61">
            <a:extLst>
              <a:ext uri="{FF2B5EF4-FFF2-40B4-BE49-F238E27FC236}">
                <a16:creationId xmlns:a16="http://schemas.microsoft.com/office/drawing/2014/main" id="{43C9BF18-A211-1848-A54E-E7FB814D99FD}"/>
              </a:ext>
            </a:extLst>
          </p:cNvPr>
          <p:cNvSpPr>
            <a:spLocks noGrp="1"/>
          </p:cNvSpPr>
          <p:nvPr>
            <p:custDataLst>
              <p:tags r:id="rId7"/>
            </p:custDataLst>
          </p:nvPr>
        </p:nvSpPr>
        <p:spPr bwMode="gray">
          <a:xfrm>
            <a:off x="443547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1A99B6FA-9028-4ABC-88D2-4216ADBCCC06}" type="datetime'''''''''''''''''''''''''''''''''''''''1''''''''''''''6'''''''">
              <a:rPr lang="en-US" altLang="en-US" sz="1400"/>
              <a:pPr/>
              <a:t>16</a:t>
            </a:fld>
            <a:endParaRPr lang="en-US" sz="1400" dirty="0">
              <a:sym typeface="+mn-lt"/>
            </a:endParaRPr>
          </a:p>
        </p:txBody>
      </p:sp>
      <p:sp>
        <p:nvSpPr>
          <p:cNvPr id="55" name="Text Placeholder 61">
            <a:extLst>
              <a:ext uri="{FF2B5EF4-FFF2-40B4-BE49-F238E27FC236}">
                <a16:creationId xmlns:a16="http://schemas.microsoft.com/office/drawing/2014/main" id="{158DC3AC-23D7-4A47-985F-3DC64B47F9BA}"/>
              </a:ext>
            </a:extLst>
          </p:cNvPr>
          <p:cNvSpPr>
            <a:spLocks noGrp="1"/>
          </p:cNvSpPr>
          <p:nvPr>
            <p:custDataLst>
              <p:tags r:id="rId8"/>
            </p:custDataLst>
          </p:nvPr>
        </p:nvSpPr>
        <p:spPr bwMode="gray">
          <a:xfrm>
            <a:off x="506412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42FDB35A-E52D-41F5-8137-41F0D6BE40BD}" type="datetime'''''1''''''''''''7'''''''''''''''">
              <a:rPr lang="en-US" altLang="en-US" sz="1400"/>
              <a:pPr/>
              <a:t>17</a:t>
            </a:fld>
            <a:endParaRPr lang="en-US" sz="1400" dirty="0">
              <a:sym typeface="+mn-lt"/>
            </a:endParaRPr>
          </a:p>
        </p:txBody>
      </p:sp>
      <p:sp>
        <p:nvSpPr>
          <p:cNvPr id="56" name="Text Placeholder 61">
            <a:extLst>
              <a:ext uri="{FF2B5EF4-FFF2-40B4-BE49-F238E27FC236}">
                <a16:creationId xmlns:a16="http://schemas.microsoft.com/office/drawing/2014/main" id="{378759B0-C28D-4E4C-8522-BEB2B79AA233}"/>
              </a:ext>
            </a:extLst>
          </p:cNvPr>
          <p:cNvSpPr>
            <a:spLocks noGrp="1"/>
          </p:cNvSpPr>
          <p:nvPr>
            <p:custDataLst>
              <p:tags r:id="rId9"/>
            </p:custDataLst>
          </p:nvPr>
        </p:nvSpPr>
        <p:spPr bwMode="gray">
          <a:xfrm>
            <a:off x="317182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64768AA-A5B2-4DB1-AD3D-AB3DC5BBED67}" type="datetime'''''''''1''''4'''''''''''''''''''''''''''''''''''">
              <a:rPr lang="en-US" altLang="en-US" sz="1400"/>
              <a:pPr/>
              <a:t>14</a:t>
            </a:fld>
            <a:endParaRPr lang="en-US" sz="1400" dirty="0">
              <a:sym typeface="+mn-lt"/>
            </a:endParaRPr>
          </a:p>
        </p:txBody>
      </p:sp>
      <p:sp>
        <p:nvSpPr>
          <p:cNvPr id="57" name="Text Placeholder 61">
            <a:extLst>
              <a:ext uri="{FF2B5EF4-FFF2-40B4-BE49-F238E27FC236}">
                <a16:creationId xmlns:a16="http://schemas.microsoft.com/office/drawing/2014/main" id="{ACD5CE03-C239-F949-93B7-0C9A2F4F2285}"/>
              </a:ext>
            </a:extLst>
          </p:cNvPr>
          <p:cNvSpPr>
            <a:spLocks noGrp="1"/>
          </p:cNvSpPr>
          <p:nvPr>
            <p:custDataLst>
              <p:tags r:id="rId10"/>
            </p:custDataLst>
          </p:nvPr>
        </p:nvSpPr>
        <p:spPr bwMode="gray">
          <a:xfrm>
            <a:off x="65087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8A5DF1B-5B58-4456-BF80-EC9D8C3CBF86}" type="datetime'''''''1''''''0'''''''''''''''">
              <a:rPr lang="en-US" altLang="en-US" sz="1400"/>
              <a:pPr/>
              <a:t>10</a:t>
            </a:fld>
            <a:endParaRPr lang="en-US" sz="1400" dirty="0">
              <a:sym typeface="+mn-lt"/>
            </a:endParaRPr>
          </a:p>
        </p:txBody>
      </p:sp>
      <p:sp>
        <p:nvSpPr>
          <p:cNvPr id="58" name="Text Placeholder 61">
            <a:extLst>
              <a:ext uri="{FF2B5EF4-FFF2-40B4-BE49-F238E27FC236}">
                <a16:creationId xmlns:a16="http://schemas.microsoft.com/office/drawing/2014/main" id="{A54513E0-EC75-2746-A32E-CC9135C7940A}"/>
              </a:ext>
            </a:extLst>
          </p:cNvPr>
          <p:cNvSpPr>
            <a:spLocks noGrp="1"/>
          </p:cNvSpPr>
          <p:nvPr>
            <p:custDataLst>
              <p:tags r:id="rId11"/>
            </p:custDataLst>
          </p:nvPr>
        </p:nvSpPr>
        <p:spPr bwMode="gray">
          <a:xfrm>
            <a:off x="380047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79B0FAA-3C11-49C5-BF48-8283AFE5391F}" type="datetime'''''''''''''''''''''''''1''''''''''''''''5'''''''''''''">
              <a:rPr lang="en-US" altLang="en-US" sz="1400"/>
              <a:pPr/>
              <a:t>15</a:t>
            </a:fld>
            <a:endParaRPr lang="en-US" sz="1400" dirty="0">
              <a:sym typeface="+mn-lt"/>
            </a:endParaRPr>
          </a:p>
        </p:txBody>
      </p:sp>
      <p:sp>
        <p:nvSpPr>
          <p:cNvPr id="59" name="Text Placeholder 61">
            <a:extLst>
              <a:ext uri="{FF2B5EF4-FFF2-40B4-BE49-F238E27FC236}">
                <a16:creationId xmlns:a16="http://schemas.microsoft.com/office/drawing/2014/main" id="{60302E18-42DF-1541-AEC1-74198598611A}"/>
              </a:ext>
            </a:extLst>
          </p:cNvPr>
          <p:cNvSpPr>
            <a:spLocks noGrp="1"/>
          </p:cNvSpPr>
          <p:nvPr>
            <p:custDataLst>
              <p:tags r:id="rId12"/>
            </p:custDataLst>
          </p:nvPr>
        </p:nvSpPr>
        <p:spPr bwMode="gray">
          <a:xfrm>
            <a:off x="373063" y="570001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DB8C33BF-0688-40EA-B4DD-53B0BE58A514}" type="datetime'''''''''''''''''''1''''''''''''''''''30'''''''''">
              <a:rPr lang="en-US" altLang="en-US" sz="1400"/>
              <a:pPr/>
              <a:t>130</a:t>
            </a:fld>
            <a:endParaRPr lang="en-US" sz="1400" dirty="0">
              <a:sym typeface="+mn-lt"/>
            </a:endParaRPr>
          </a:p>
        </p:txBody>
      </p:sp>
      <p:sp>
        <p:nvSpPr>
          <p:cNvPr id="60" name="Text Placeholder 61">
            <a:extLst>
              <a:ext uri="{FF2B5EF4-FFF2-40B4-BE49-F238E27FC236}">
                <a16:creationId xmlns:a16="http://schemas.microsoft.com/office/drawing/2014/main" id="{D4DBBF4C-8114-9744-BC76-5A7F48912983}"/>
              </a:ext>
            </a:extLst>
          </p:cNvPr>
          <p:cNvSpPr>
            <a:spLocks noGrp="1"/>
          </p:cNvSpPr>
          <p:nvPr>
            <p:custDataLst>
              <p:tags r:id="rId13"/>
            </p:custDataLst>
          </p:nvPr>
        </p:nvSpPr>
        <p:spPr bwMode="gray">
          <a:xfrm>
            <a:off x="254317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625095C-E4BF-4FD1-9B94-F54FCAA772C3}" type="datetime'''''''''''''''''1''''''3'''''''''''''''''''''''''''''">
              <a:rPr lang="en-US" altLang="en-US" sz="1400"/>
              <a:pPr/>
              <a:t>13</a:t>
            </a:fld>
            <a:endParaRPr lang="en-US" sz="1400" dirty="0">
              <a:sym typeface="+mn-lt"/>
            </a:endParaRPr>
          </a:p>
        </p:txBody>
      </p:sp>
      <p:sp>
        <p:nvSpPr>
          <p:cNvPr id="61" name="Text Placeholder 61">
            <a:extLst>
              <a:ext uri="{FF2B5EF4-FFF2-40B4-BE49-F238E27FC236}">
                <a16:creationId xmlns:a16="http://schemas.microsoft.com/office/drawing/2014/main" id="{49F3F365-A24B-EC46-B435-A5B1B42D485B}"/>
              </a:ext>
            </a:extLst>
          </p:cNvPr>
          <p:cNvSpPr>
            <a:spLocks noGrp="1"/>
          </p:cNvSpPr>
          <p:nvPr>
            <p:custDataLst>
              <p:tags r:id="rId14"/>
            </p:custDataLst>
          </p:nvPr>
        </p:nvSpPr>
        <p:spPr bwMode="gray">
          <a:xfrm>
            <a:off x="191452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5E0051D-D334-492D-AE0A-2A3B49CE570B}" type="datetime'1''''''''''''''2'''''">
              <a:rPr lang="en-US" altLang="en-US" sz="1400"/>
              <a:pPr/>
              <a:t>12</a:t>
            </a:fld>
            <a:endParaRPr lang="en-US" sz="1400" dirty="0">
              <a:sym typeface="+mn-lt"/>
            </a:endParaRPr>
          </a:p>
        </p:txBody>
      </p:sp>
      <p:sp>
        <p:nvSpPr>
          <p:cNvPr id="62" name="Text Placeholder 61">
            <a:extLst>
              <a:ext uri="{FF2B5EF4-FFF2-40B4-BE49-F238E27FC236}">
                <a16:creationId xmlns:a16="http://schemas.microsoft.com/office/drawing/2014/main" id="{C3A01956-F456-FA42-AF3A-51092D748384}"/>
              </a:ext>
            </a:extLst>
          </p:cNvPr>
          <p:cNvSpPr>
            <a:spLocks noGrp="1"/>
          </p:cNvSpPr>
          <p:nvPr>
            <p:custDataLst>
              <p:tags r:id="rId15"/>
            </p:custDataLst>
          </p:nvPr>
        </p:nvSpPr>
        <p:spPr bwMode="gray">
          <a:xfrm>
            <a:off x="373063" y="5052314"/>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6C1CCF57-84A7-4BE9-ADD4-A100BFA3982C}" type="datetime'''''1''''''''4''''''''''''''''''''''''''0'''''">
              <a:rPr lang="en-US" altLang="en-US" sz="1400"/>
              <a:pPr/>
              <a:t>140</a:t>
            </a:fld>
            <a:endParaRPr lang="en-US" sz="1400" dirty="0">
              <a:sym typeface="+mn-lt"/>
            </a:endParaRPr>
          </a:p>
        </p:txBody>
      </p:sp>
      <p:sp>
        <p:nvSpPr>
          <p:cNvPr id="63" name="Text Placeholder 61">
            <a:extLst>
              <a:ext uri="{FF2B5EF4-FFF2-40B4-BE49-F238E27FC236}">
                <a16:creationId xmlns:a16="http://schemas.microsoft.com/office/drawing/2014/main" id="{D39CF780-B995-F145-8F08-ACF2EE68A72C}"/>
              </a:ext>
            </a:extLst>
          </p:cNvPr>
          <p:cNvSpPr>
            <a:spLocks noGrp="1"/>
          </p:cNvSpPr>
          <p:nvPr>
            <p:custDataLst>
              <p:tags r:id="rId16"/>
            </p:custDataLst>
          </p:nvPr>
        </p:nvSpPr>
        <p:spPr bwMode="gray">
          <a:xfrm>
            <a:off x="5692775" y="5898452"/>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D31FEA39-667C-4DC9-AFF1-852D5E624624}" type="datetime'''''''''''''''''''''''''''''''''1''''''''8'''''">
              <a:rPr lang="en-US" altLang="en-US" sz="1400"/>
              <a:pPr/>
              <a:t>18</a:t>
            </a:fld>
            <a:endParaRPr lang="en-US" sz="1400" dirty="0">
              <a:sym typeface="+mn-lt"/>
            </a:endParaRPr>
          </a:p>
        </p:txBody>
      </p:sp>
      <p:sp>
        <p:nvSpPr>
          <p:cNvPr id="64" name="Text Placeholder 61">
            <a:extLst>
              <a:ext uri="{FF2B5EF4-FFF2-40B4-BE49-F238E27FC236}">
                <a16:creationId xmlns:a16="http://schemas.microsoft.com/office/drawing/2014/main" id="{CB47C486-126E-A447-849E-1666DBD0B7DE}"/>
              </a:ext>
            </a:extLst>
          </p:cNvPr>
          <p:cNvSpPr>
            <a:spLocks noGrp="1"/>
          </p:cNvSpPr>
          <p:nvPr>
            <p:custDataLst>
              <p:tags r:id="rId17"/>
            </p:custDataLst>
          </p:nvPr>
        </p:nvSpPr>
        <p:spPr bwMode="gray">
          <a:xfrm>
            <a:off x="1285875" y="5898452"/>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896A81F4-8318-4B31-8B79-D32102BEBBAD}" type="datetime'''''''''''''''''''''''1''''''''''''''''''1'''''''''">
              <a:rPr lang="en-US" altLang="en-US" sz="1400"/>
              <a:pPr/>
              <a:t>11</a:t>
            </a:fld>
            <a:endParaRPr lang="en-US" sz="1400" dirty="0">
              <a:sym typeface="+mn-lt"/>
            </a:endParaRPr>
          </a:p>
        </p:txBody>
      </p:sp>
      <p:sp>
        <p:nvSpPr>
          <p:cNvPr id="65" name="Text Placeholder 61">
            <a:extLst>
              <a:ext uri="{FF2B5EF4-FFF2-40B4-BE49-F238E27FC236}">
                <a16:creationId xmlns:a16="http://schemas.microsoft.com/office/drawing/2014/main" id="{4F79E49E-EE97-FA4C-B865-70BAA67E07CC}"/>
              </a:ext>
            </a:extLst>
          </p:cNvPr>
          <p:cNvSpPr>
            <a:spLocks noGrp="1"/>
          </p:cNvSpPr>
          <p:nvPr>
            <p:custDataLst>
              <p:tags r:id="rId18"/>
            </p:custDataLst>
          </p:nvPr>
        </p:nvSpPr>
        <p:spPr bwMode="auto">
          <a:xfrm>
            <a:off x="373063" y="2113852"/>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Feature 1</a:t>
            </a:r>
            <a:endParaRPr lang="en-US" sz="1400" dirty="0">
              <a:solidFill>
                <a:schemeClr val="accent6"/>
              </a:solidFill>
              <a:sym typeface="+mn-lt"/>
            </a:endParaRPr>
          </a:p>
        </p:txBody>
      </p:sp>
      <p:sp>
        <p:nvSpPr>
          <p:cNvPr id="66" name="Text Placeholder 61">
            <a:extLst>
              <a:ext uri="{FF2B5EF4-FFF2-40B4-BE49-F238E27FC236}">
                <a16:creationId xmlns:a16="http://schemas.microsoft.com/office/drawing/2014/main" id="{A86658DA-4E68-D540-B3E9-DBBC85C3E6D8}"/>
              </a:ext>
            </a:extLst>
          </p:cNvPr>
          <p:cNvSpPr>
            <a:spLocks noGrp="1"/>
          </p:cNvSpPr>
          <p:nvPr>
            <p:custDataLst>
              <p:tags r:id="rId19"/>
            </p:custDataLst>
          </p:nvPr>
        </p:nvSpPr>
        <p:spPr bwMode="auto">
          <a:xfrm>
            <a:off x="5022850" y="6233414"/>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altLang="en-US" sz="1400" b="1" dirty="0">
                <a:sym typeface="+mn-lt"/>
              </a:rPr>
              <a:t>Feature 2</a:t>
            </a:r>
            <a:endParaRPr lang="en-US" sz="1400" dirty="0">
              <a:solidFill>
                <a:schemeClr val="accent6"/>
              </a:solidFill>
              <a:sym typeface="+mn-lt"/>
            </a:endParaRPr>
          </a:p>
        </p:txBody>
      </p:sp>
      <p:grpSp>
        <p:nvGrpSpPr>
          <p:cNvPr id="67" name="Group 66">
            <a:extLst>
              <a:ext uri="{FF2B5EF4-FFF2-40B4-BE49-F238E27FC236}">
                <a16:creationId xmlns:a16="http://schemas.microsoft.com/office/drawing/2014/main" id="{E0C493CB-E3C6-FC49-A09E-06DB8F0BBB97}"/>
              </a:ext>
            </a:extLst>
          </p:cNvPr>
          <p:cNvGrpSpPr/>
          <p:nvPr/>
        </p:nvGrpSpPr>
        <p:grpSpPr>
          <a:xfrm rot="20704078">
            <a:off x="535392" y="3584333"/>
            <a:ext cx="5308057" cy="877159"/>
            <a:chOff x="527558" y="2867502"/>
            <a:chExt cx="5308057" cy="877159"/>
          </a:xfrm>
        </p:grpSpPr>
        <p:cxnSp>
          <p:nvCxnSpPr>
            <p:cNvPr id="68" name="Straight Connector 67">
              <a:extLst>
                <a:ext uri="{FF2B5EF4-FFF2-40B4-BE49-F238E27FC236}">
                  <a16:creationId xmlns:a16="http://schemas.microsoft.com/office/drawing/2014/main" id="{F2534C5D-520C-264E-95B9-454852CD3857}"/>
                </a:ext>
              </a:extLst>
            </p:cNvPr>
            <p:cNvCxnSpPr/>
            <p:nvPr/>
          </p:nvCxnSpPr>
          <p:spPr>
            <a:xfrm>
              <a:off x="4678777" y="2867502"/>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54F86EA-2403-E347-A498-B98800C5CDE5}"/>
                </a:ext>
              </a:extLst>
            </p:cNvPr>
            <p:cNvCxnSpPr>
              <a:cxnSpLocks/>
            </p:cNvCxnSpPr>
            <p:nvPr/>
          </p:nvCxnSpPr>
          <p:spPr>
            <a:xfrm>
              <a:off x="5149852" y="3276600"/>
              <a:ext cx="0" cy="2201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7822AF1-CC77-424F-9D29-EC179D47FBD8}"/>
                </a:ext>
              </a:extLst>
            </p:cNvPr>
            <p:cNvCxnSpPr>
              <a:cxnSpLocks/>
            </p:cNvCxnSpPr>
            <p:nvPr/>
          </p:nvCxnSpPr>
          <p:spPr>
            <a:xfrm>
              <a:off x="5835615" y="3263834"/>
              <a:ext cx="0" cy="114829"/>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644111-B0C4-C44B-B278-9A74C190F0DF}"/>
                </a:ext>
              </a:extLst>
            </p:cNvPr>
            <p:cNvCxnSpPr/>
            <p:nvPr/>
          </p:nvCxnSpPr>
          <p:spPr>
            <a:xfrm>
              <a:off x="3370531" y="2912769"/>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0A143B9-A6F6-7B48-81CF-BF963603486C}"/>
                </a:ext>
              </a:extLst>
            </p:cNvPr>
            <p:cNvCxnSpPr>
              <a:cxnSpLocks/>
            </p:cNvCxnSpPr>
            <p:nvPr/>
          </p:nvCxnSpPr>
          <p:spPr>
            <a:xfrm>
              <a:off x="2660361" y="3094925"/>
              <a:ext cx="0" cy="20902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CD3BB2E-39F6-3948-A91F-A4F2A7E9B308}"/>
                </a:ext>
              </a:extLst>
            </p:cNvPr>
            <p:cNvCxnSpPr>
              <a:cxnSpLocks/>
            </p:cNvCxnSpPr>
            <p:nvPr/>
          </p:nvCxnSpPr>
          <p:spPr>
            <a:xfrm>
              <a:off x="1316760" y="3237945"/>
              <a:ext cx="0" cy="85196"/>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E154A2F-0FF3-DB48-BFAB-69C5416737BD}"/>
                </a:ext>
              </a:extLst>
            </p:cNvPr>
            <p:cNvCxnSpPr>
              <a:cxnSpLocks/>
            </p:cNvCxnSpPr>
            <p:nvPr/>
          </p:nvCxnSpPr>
          <p:spPr>
            <a:xfrm>
              <a:off x="527558" y="3372128"/>
              <a:ext cx="0" cy="3725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D6B2F13-32D9-5E4E-8151-1177DC313BAA}"/>
                </a:ext>
              </a:extLst>
            </p:cNvPr>
            <p:cNvCxnSpPr>
              <a:cxnSpLocks/>
            </p:cNvCxnSpPr>
            <p:nvPr/>
          </p:nvCxnSpPr>
          <p:spPr>
            <a:xfrm>
              <a:off x="3839832" y="3269094"/>
              <a:ext cx="0" cy="26109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cxnSp>
        <p:nvCxnSpPr>
          <p:cNvPr id="76" name="Straight Connector 75">
            <a:extLst>
              <a:ext uri="{FF2B5EF4-FFF2-40B4-BE49-F238E27FC236}">
                <a16:creationId xmlns:a16="http://schemas.microsoft.com/office/drawing/2014/main" id="{DA0BF419-3AC0-F84E-835D-1CEA37CA24C4}"/>
              </a:ext>
            </a:extLst>
          </p:cNvPr>
          <p:cNvCxnSpPr>
            <a:cxnSpLocks/>
          </p:cNvCxnSpPr>
          <p:nvPr/>
        </p:nvCxnSpPr>
        <p:spPr>
          <a:xfrm>
            <a:off x="3171825" y="4080234"/>
            <a:ext cx="0" cy="171582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Straight Connector 76">
            <a:extLst>
              <a:ext uri="{FF2B5EF4-FFF2-40B4-BE49-F238E27FC236}">
                <a16:creationId xmlns:a16="http://schemas.microsoft.com/office/drawing/2014/main" id="{0C8BB864-C08C-E44B-8DB0-6CF11D1AD9E7}"/>
              </a:ext>
            </a:extLst>
          </p:cNvPr>
          <p:cNvCxnSpPr>
            <a:cxnSpLocks/>
          </p:cNvCxnSpPr>
          <p:nvPr/>
        </p:nvCxnSpPr>
        <p:spPr>
          <a:xfrm flipV="1">
            <a:off x="749300" y="4050470"/>
            <a:ext cx="2422525" cy="1107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8" name="Text Placeholder 61">
            <a:extLst>
              <a:ext uri="{FF2B5EF4-FFF2-40B4-BE49-F238E27FC236}">
                <a16:creationId xmlns:a16="http://schemas.microsoft.com/office/drawing/2014/main" id="{6E7C13CC-2C8D-2B4B-B8A7-1528C167A1BD}"/>
              </a:ext>
            </a:extLst>
          </p:cNvPr>
          <p:cNvSpPr>
            <a:spLocks noGrp="1"/>
          </p:cNvSpPr>
          <p:nvPr>
            <p:custDataLst>
              <p:tags r:id="rId20"/>
            </p:custDataLst>
          </p:nvPr>
        </p:nvSpPr>
        <p:spPr bwMode="auto">
          <a:xfrm>
            <a:off x="3019550" y="5501761"/>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altLang="en-US" sz="1400" dirty="0">
                <a:sym typeface="+mn-lt"/>
              </a:rPr>
              <a:t>Mean(Feature 2)</a:t>
            </a:r>
            <a:endParaRPr lang="en-US" sz="1400" dirty="0">
              <a:solidFill>
                <a:schemeClr val="accent6"/>
              </a:solidFill>
              <a:sym typeface="+mn-lt"/>
            </a:endParaRPr>
          </a:p>
        </p:txBody>
      </p:sp>
      <p:sp>
        <p:nvSpPr>
          <p:cNvPr id="79" name="Text Placeholder 61">
            <a:extLst>
              <a:ext uri="{FF2B5EF4-FFF2-40B4-BE49-F238E27FC236}">
                <a16:creationId xmlns:a16="http://schemas.microsoft.com/office/drawing/2014/main" id="{E9E067A6-E1C9-C14D-B91D-436B34B54915}"/>
              </a:ext>
            </a:extLst>
          </p:cNvPr>
          <p:cNvSpPr>
            <a:spLocks noGrp="1"/>
          </p:cNvSpPr>
          <p:nvPr>
            <p:custDataLst>
              <p:tags r:id="rId21"/>
            </p:custDataLst>
          </p:nvPr>
        </p:nvSpPr>
        <p:spPr bwMode="auto">
          <a:xfrm>
            <a:off x="562209" y="4096903"/>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altLang="en-US" sz="1400" dirty="0">
                <a:sym typeface="+mn-lt"/>
              </a:rPr>
              <a:t>Mean(Feature 1)</a:t>
            </a:r>
            <a:endParaRPr lang="en-US" sz="1400" dirty="0">
              <a:solidFill>
                <a:schemeClr val="accent6"/>
              </a:solidFill>
              <a:sym typeface="+mn-lt"/>
            </a:endParaRPr>
          </a:p>
        </p:txBody>
      </p:sp>
      <p:sp>
        <p:nvSpPr>
          <p:cNvPr id="80" name="Oval 79">
            <a:extLst>
              <a:ext uri="{FF2B5EF4-FFF2-40B4-BE49-F238E27FC236}">
                <a16:creationId xmlns:a16="http://schemas.microsoft.com/office/drawing/2014/main" id="{C2F5599C-F072-564F-997D-F492CE5C6A4C}"/>
              </a:ext>
            </a:extLst>
          </p:cNvPr>
          <p:cNvSpPr/>
          <p:nvPr/>
        </p:nvSpPr>
        <p:spPr>
          <a:xfrm>
            <a:off x="3031742" y="3921953"/>
            <a:ext cx="247523" cy="27347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pic>
        <p:nvPicPr>
          <p:cNvPr id="81" name="Graphic 80" descr="Grinning face with no fill">
            <a:extLst>
              <a:ext uri="{FF2B5EF4-FFF2-40B4-BE49-F238E27FC236}">
                <a16:creationId xmlns:a16="http://schemas.microsoft.com/office/drawing/2014/main" id="{E4272C28-AB04-7A41-94AA-9777F46293E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flipH="1">
            <a:off x="2993730" y="3903857"/>
            <a:ext cx="334073" cy="334073"/>
          </a:xfrm>
          <a:prstGeom prst="rect">
            <a:avLst/>
          </a:prstGeom>
        </p:spPr>
      </p:pic>
      <p:sp>
        <p:nvSpPr>
          <p:cNvPr id="139" name="TextBox 138">
            <a:extLst>
              <a:ext uri="{FF2B5EF4-FFF2-40B4-BE49-F238E27FC236}">
                <a16:creationId xmlns:a16="http://schemas.microsoft.com/office/drawing/2014/main" id="{C1466530-D2E1-CB43-970F-5310739BCC4C}"/>
              </a:ext>
            </a:extLst>
          </p:cNvPr>
          <p:cNvSpPr txBox="1"/>
          <p:nvPr/>
        </p:nvSpPr>
        <p:spPr>
          <a:xfrm>
            <a:off x="7239484" y="2703926"/>
            <a:ext cx="0" cy="0"/>
          </a:xfrm>
          <a:prstGeom prst="rect">
            <a:avLst/>
          </a:prstGeom>
        </p:spPr>
        <p:txBody>
          <a:bodyPr vert="horz" wrap="none" lIns="0" tIns="0" rIns="0" bIns="0" rtlCol="0">
            <a:noAutofit/>
          </a:bodyPr>
          <a:lstStyle/>
          <a:p>
            <a:endParaRPr lang="en-US" b="0" dirty="0"/>
          </a:p>
        </p:txBody>
      </p:sp>
      <p:cxnSp>
        <p:nvCxnSpPr>
          <p:cNvPr id="140" name="Straight Arrow Connector 139">
            <a:extLst>
              <a:ext uri="{FF2B5EF4-FFF2-40B4-BE49-F238E27FC236}">
                <a16:creationId xmlns:a16="http://schemas.microsoft.com/office/drawing/2014/main" id="{AA918D4C-4533-B349-AC92-7090B522E837}"/>
              </a:ext>
            </a:extLst>
          </p:cNvPr>
          <p:cNvCxnSpPr>
            <a:cxnSpLocks/>
          </p:cNvCxnSpPr>
          <p:nvPr/>
        </p:nvCxnSpPr>
        <p:spPr>
          <a:xfrm flipV="1">
            <a:off x="6432352" y="3858296"/>
            <a:ext cx="5074481" cy="206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1" name="Straight Arrow Connector 140">
            <a:extLst>
              <a:ext uri="{FF2B5EF4-FFF2-40B4-BE49-F238E27FC236}">
                <a16:creationId xmlns:a16="http://schemas.microsoft.com/office/drawing/2014/main" id="{FA992219-20D7-D245-ADE9-72D87C1F6458}"/>
              </a:ext>
            </a:extLst>
          </p:cNvPr>
          <p:cNvCxnSpPr/>
          <p:nvPr/>
        </p:nvCxnSpPr>
        <p:spPr>
          <a:xfrm flipV="1">
            <a:off x="8969592" y="1771408"/>
            <a:ext cx="0" cy="43314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42" name="Group 141">
            <a:extLst>
              <a:ext uri="{FF2B5EF4-FFF2-40B4-BE49-F238E27FC236}">
                <a16:creationId xmlns:a16="http://schemas.microsoft.com/office/drawing/2014/main" id="{4DBA4427-3ECF-DA4F-9CD3-1BE8F76E12DD}"/>
              </a:ext>
            </a:extLst>
          </p:cNvPr>
          <p:cNvGrpSpPr/>
          <p:nvPr/>
        </p:nvGrpSpPr>
        <p:grpSpPr>
          <a:xfrm rot="20735044">
            <a:off x="6363437" y="3452496"/>
            <a:ext cx="5316718" cy="902721"/>
            <a:chOff x="582797" y="3371739"/>
            <a:chExt cx="5316718" cy="902721"/>
          </a:xfrm>
        </p:grpSpPr>
        <p:cxnSp>
          <p:nvCxnSpPr>
            <p:cNvPr id="143" name="Straight Connector 142">
              <a:extLst>
                <a:ext uri="{FF2B5EF4-FFF2-40B4-BE49-F238E27FC236}">
                  <a16:creationId xmlns:a16="http://schemas.microsoft.com/office/drawing/2014/main" id="{484EDEEE-E3FD-2F4C-8D76-C6EF21321F31}"/>
                </a:ext>
              </a:extLst>
            </p:cNvPr>
            <p:cNvCxnSpPr/>
            <p:nvPr/>
          </p:nvCxnSpPr>
          <p:spPr>
            <a:xfrm>
              <a:off x="4717467" y="3371739"/>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F2DEAC-815F-CC40-BD97-A3C4919519DE}"/>
                </a:ext>
              </a:extLst>
            </p:cNvPr>
            <p:cNvCxnSpPr>
              <a:cxnSpLocks/>
            </p:cNvCxnSpPr>
            <p:nvPr/>
          </p:nvCxnSpPr>
          <p:spPr>
            <a:xfrm>
              <a:off x="5197590" y="3753200"/>
              <a:ext cx="0" cy="2201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6251597-31C7-054E-804E-881A6ABEC2C8}"/>
                </a:ext>
              </a:extLst>
            </p:cNvPr>
            <p:cNvCxnSpPr>
              <a:cxnSpLocks/>
            </p:cNvCxnSpPr>
            <p:nvPr/>
          </p:nvCxnSpPr>
          <p:spPr>
            <a:xfrm>
              <a:off x="5899515" y="3743755"/>
              <a:ext cx="0" cy="114829"/>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073B3F-0CF0-0048-8B43-AFF32A718302}"/>
                </a:ext>
              </a:extLst>
            </p:cNvPr>
            <p:cNvCxnSpPr/>
            <p:nvPr/>
          </p:nvCxnSpPr>
          <p:spPr>
            <a:xfrm>
              <a:off x="3406462" y="3417404"/>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7DCAE37-A1FA-DA4A-AAD0-1E25E5DFEC4B}"/>
                </a:ext>
              </a:extLst>
            </p:cNvPr>
            <p:cNvCxnSpPr>
              <a:cxnSpLocks/>
            </p:cNvCxnSpPr>
            <p:nvPr/>
          </p:nvCxnSpPr>
          <p:spPr>
            <a:xfrm>
              <a:off x="2709068" y="3604089"/>
              <a:ext cx="0" cy="20902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BC57D85-0B08-1748-A7DD-C27AFFB63AE9}"/>
                </a:ext>
              </a:extLst>
            </p:cNvPr>
            <p:cNvCxnSpPr>
              <a:cxnSpLocks/>
            </p:cNvCxnSpPr>
            <p:nvPr/>
          </p:nvCxnSpPr>
          <p:spPr>
            <a:xfrm>
              <a:off x="1369939" y="3718829"/>
              <a:ext cx="0" cy="85196"/>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365A120-F2B9-DA49-867E-58434515C0DF}"/>
                </a:ext>
              </a:extLst>
            </p:cNvPr>
            <p:cNvCxnSpPr>
              <a:cxnSpLocks/>
            </p:cNvCxnSpPr>
            <p:nvPr/>
          </p:nvCxnSpPr>
          <p:spPr>
            <a:xfrm>
              <a:off x="582797" y="3901927"/>
              <a:ext cx="0" cy="3725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EB0DB24-3941-AC4E-9AEB-1EB918F0280C}"/>
                </a:ext>
              </a:extLst>
            </p:cNvPr>
            <p:cNvCxnSpPr>
              <a:cxnSpLocks/>
            </p:cNvCxnSpPr>
            <p:nvPr/>
          </p:nvCxnSpPr>
          <p:spPr>
            <a:xfrm>
              <a:off x="3884078" y="3808078"/>
              <a:ext cx="0" cy="26109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cxnSp>
        <p:nvCxnSpPr>
          <p:cNvPr id="152" name="Straight Connector 151">
            <a:extLst>
              <a:ext uri="{FF2B5EF4-FFF2-40B4-BE49-F238E27FC236}">
                <a16:creationId xmlns:a16="http://schemas.microsoft.com/office/drawing/2014/main" id="{FEB53C2C-B530-734A-B6D7-B2CDCE81525F}"/>
              </a:ext>
            </a:extLst>
          </p:cNvPr>
          <p:cNvCxnSpPr>
            <a:cxnSpLocks/>
          </p:cNvCxnSpPr>
          <p:nvPr/>
        </p:nvCxnSpPr>
        <p:spPr>
          <a:xfrm flipV="1">
            <a:off x="6295903" y="3099664"/>
            <a:ext cx="5290884" cy="154236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58327CB8-AA0B-844D-AB08-E9219BAE48C7}"/>
              </a:ext>
            </a:extLst>
          </p:cNvPr>
          <p:cNvSpPr/>
          <p:nvPr/>
        </p:nvSpPr>
        <p:spPr>
          <a:xfrm>
            <a:off x="8849429" y="3742259"/>
            <a:ext cx="247523" cy="27347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54" name="Oval 153">
            <a:extLst>
              <a:ext uri="{FF2B5EF4-FFF2-40B4-BE49-F238E27FC236}">
                <a16:creationId xmlns:a16="http://schemas.microsoft.com/office/drawing/2014/main" id="{A8931891-E613-CC47-BC8D-EE6CE93966EC}"/>
              </a:ext>
            </a:extLst>
          </p:cNvPr>
          <p:cNvSpPr/>
          <p:nvPr/>
        </p:nvSpPr>
        <p:spPr>
          <a:xfrm>
            <a:off x="6556732" y="4989238"/>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5" name="Oval 154">
            <a:extLst>
              <a:ext uri="{FF2B5EF4-FFF2-40B4-BE49-F238E27FC236}">
                <a16:creationId xmlns:a16="http://schemas.microsoft.com/office/drawing/2014/main" id="{938D2EA9-F877-9244-88EE-E7FFCCD9FE77}"/>
              </a:ext>
            </a:extLst>
          </p:cNvPr>
          <p:cNvSpPr/>
          <p:nvPr/>
        </p:nvSpPr>
        <p:spPr>
          <a:xfrm>
            <a:off x="7160236" y="4263814"/>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6" name="Oval 155">
            <a:extLst>
              <a:ext uri="{FF2B5EF4-FFF2-40B4-BE49-F238E27FC236}">
                <a16:creationId xmlns:a16="http://schemas.microsoft.com/office/drawing/2014/main" id="{D6A8973F-4FFE-C844-B2D4-8CE7885C1786}"/>
              </a:ext>
            </a:extLst>
          </p:cNvPr>
          <p:cNvSpPr/>
          <p:nvPr/>
        </p:nvSpPr>
        <p:spPr>
          <a:xfrm>
            <a:off x="7806412" y="4202854"/>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7" name="Oval 156">
            <a:extLst>
              <a:ext uri="{FF2B5EF4-FFF2-40B4-BE49-F238E27FC236}">
                <a16:creationId xmlns:a16="http://schemas.microsoft.com/office/drawing/2014/main" id="{999AC72D-85FA-574B-8D21-8156C932A1EF}"/>
              </a:ext>
            </a:extLst>
          </p:cNvPr>
          <p:cNvSpPr/>
          <p:nvPr/>
        </p:nvSpPr>
        <p:spPr>
          <a:xfrm>
            <a:off x="8428204" y="3788326"/>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8" name="Oval 157">
            <a:extLst>
              <a:ext uri="{FF2B5EF4-FFF2-40B4-BE49-F238E27FC236}">
                <a16:creationId xmlns:a16="http://schemas.microsoft.com/office/drawing/2014/main" id="{630D6925-55BA-794D-8625-1A63747FE964}"/>
              </a:ext>
            </a:extLst>
          </p:cNvPr>
          <p:cNvSpPr/>
          <p:nvPr/>
        </p:nvSpPr>
        <p:spPr>
          <a:xfrm>
            <a:off x="9049996" y="3434758"/>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9" name="Oval 158">
            <a:extLst>
              <a:ext uri="{FF2B5EF4-FFF2-40B4-BE49-F238E27FC236}">
                <a16:creationId xmlns:a16="http://schemas.microsoft.com/office/drawing/2014/main" id="{B5A52834-1E0F-454C-9946-F172B062ABF6}"/>
              </a:ext>
            </a:extLst>
          </p:cNvPr>
          <p:cNvSpPr/>
          <p:nvPr/>
        </p:nvSpPr>
        <p:spPr>
          <a:xfrm>
            <a:off x="9696172" y="3959014"/>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0" name="Oval 159">
            <a:extLst>
              <a:ext uri="{FF2B5EF4-FFF2-40B4-BE49-F238E27FC236}">
                <a16:creationId xmlns:a16="http://schemas.microsoft.com/office/drawing/2014/main" id="{0BB9A9C1-31E2-0644-B974-B3ADF9A36651}"/>
              </a:ext>
            </a:extLst>
          </p:cNvPr>
          <p:cNvSpPr/>
          <p:nvPr/>
        </p:nvSpPr>
        <p:spPr>
          <a:xfrm>
            <a:off x="10317964" y="3081190"/>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1" name="Oval 160">
            <a:extLst>
              <a:ext uri="{FF2B5EF4-FFF2-40B4-BE49-F238E27FC236}">
                <a16:creationId xmlns:a16="http://schemas.microsoft.com/office/drawing/2014/main" id="{791DEBAA-2EF7-2E42-9156-781A9CCD6107}"/>
              </a:ext>
            </a:extLst>
          </p:cNvPr>
          <p:cNvSpPr/>
          <p:nvPr/>
        </p:nvSpPr>
        <p:spPr>
          <a:xfrm>
            <a:off x="10951948" y="3556678"/>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2" name="Oval 161">
            <a:extLst>
              <a:ext uri="{FF2B5EF4-FFF2-40B4-BE49-F238E27FC236}">
                <a16:creationId xmlns:a16="http://schemas.microsoft.com/office/drawing/2014/main" id="{14166F6A-F8A1-5F4F-8C03-B3D0F041D8F7}"/>
              </a:ext>
            </a:extLst>
          </p:cNvPr>
          <p:cNvSpPr/>
          <p:nvPr/>
        </p:nvSpPr>
        <p:spPr>
          <a:xfrm>
            <a:off x="11585932" y="3300646"/>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3" name="Text Placeholder 61">
            <a:extLst>
              <a:ext uri="{FF2B5EF4-FFF2-40B4-BE49-F238E27FC236}">
                <a16:creationId xmlns:a16="http://schemas.microsoft.com/office/drawing/2014/main" id="{8DEE8485-D231-8941-857C-CB8A5F2CEFED}"/>
              </a:ext>
            </a:extLst>
          </p:cNvPr>
          <p:cNvSpPr>
            <a:spLocks noGrp="1"/>
          </p:cNvSpPr>
          <p:nvPr>
            <p:custDataLst>
              <p:tags r:id="rId22"/>
            </p:custDataLst>
          </p:nvPr>
        </p:nvSpPr>
        <p:spPr bwMode="auto">
          <a:xfrm>
            <a:off x="10840175" y="4072482"/>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altLang="en-US" sz="1400" b="1" dirty="0">
                <a:sym typeface="+mn-lt"/>
              </a:rPr>
              <a:t>Feature 2</a:t>
            </a:r>
            <a:endParaRPr lang="en-US" sz="1400" dirty="0">
              <a:solidFill>
                <a:schemeClr val="accent6"/>
              </a:solidFill>
              <a:sym typeface="+mn-lt"/>
            </a:endParaRPr>
          </a:p>
        </p:txBody>
      </p:sp>
      <p:sp>
        <p:nvSpPr>
          <p:cNvPr id="164" name="Text Placeholder 61">
            <a:extLst>
              <a:ext uri="{FF2B5EF4-FFF2-40B4-BE49-F238E27FC236}">
                <a16:creationId xmlns:a16="http://schemas.microsoft.com/office/drawing/2014/main" id="{DEFC1EEB-0032-4F40-8A22-BCAD6CEE4C91}"/>
              </a:ext>
            </a:extLst>
          </p:cNvPr>
          <p:cNvSpPr>
            <a:spLocks noGrp="1"/>
          </p:cNvSpPr>
          <p:nvPr>
            <p:custDataLst>
              <p:tags r:id="rId23"/>
            </p:custDataLst>
          </p:nvPr>
        </p:nvSpPr>
        <p:spPr bwMode="auto">
          <a:xfrm>
            <a:off x="8090120" y="1800310"/>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Feature 1</a:t>
            </a:r>
            <a:endParaRPr lang="en-US" sz="1400" dirty="0">
              <a:solidFill>
                <a:schemeClr val="accent6"/>
              </a:solidFill>
              <a:sym typeface="+mn-lt"/>
            </a:endParaRPr>
          </a:p>
        </p:txBody>
      </p:sp>
      <p:cxnSp>
        <p:nvCxnSpPr>
          <p:cNvPr id="165" name="Straight Connector 164">
            <a:extLst>
              <a:ext uri="{FF2B5EF4-FFF2-40B4-BE49-F238E27FC236}">
                <a16:creationId xmlns:a16="http://schemas.microsoft.com/office/drawing/2014/main" id="{4E81905E-60A6-D140-BCE9-54B3F3A8A6AA}"/>
              </a:ext>
            </a:extLst>
          </p:cNvPr>
          <p:cNvCxnSpPr>
            <a:cxnSpLocks/>
          </p:cNvCxnSpPr>
          <p:nvPr/>
        </p:nvCxnSpPr>
        <p:spPr>
          <a:xfrm>
            <a:off x="8533032" y="2310817"/>
            <a:ext cx="925652" cy="3252644"/>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Text Placeholder 61">
            <a:extLst>
              <a:ext uri="{FF2B5EF4-FFF2-40B4-BE49-F238E27FC236}">
                <a16:creationId xmlns:a16="http://schemas.microsoft.com/office/drawing/2014/main" id="{B78A7E58-99B5-794D-A240-5273C8F93A0B}"/>
              </a:ext>
            </a:extLst>
          </p:cNvPr>
          <p:cNvSpPr>
            <a:spLocks noGrp="1"/>
          </p:cNvSpPr>
          <p:nvPr>
            <p:custDataLst>
              <p:tags r:id="rId24"/>
            </p:custDataLst>
          </p:nvPr>
        </p:nvSpPr>
        <p:spPr bwMode="auto">
          <a:xfrm rot="20664592">
            <a:off x="11131609" y="2898257"/>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PC1</a:t>
            </a:r>
            <a:endParaRPr lang="en-US" sz="1400" dirty="0">
              <a:solidFill>
                <a:schemeClr val="accent6"/>
              </a:solidFill>
              <a:sym typeface="+mn-lt"/>
            </a:endParaRPr>
          </a:p>
        </p:txBody>
      </p:sp>
      <p:sp>
        <p:nvSpPr>
          <p:cNvPr id="167" name="Text Placeholder 61">
            <a:extLst>
              <a:ext uri="{FF2B5EF4-FFF2-40B4-BE49-F238E27FC236}">
                <a16:creationId xmlns:a16="http://schemas.microsoft.com/office/drawing/2014/main" id="{B9DA5655-7A53-0847-8E41-C8F4B90EDDA9}"/>
              </a:ext>
            </a:extLst>
          </p:cNvPr>
          <p:cNvSpPr>
            <a:spLocks noGrp="1"/>
          </p:cNvSpPr>
          <p:nvPr>
            <p:custDataLst>
              <p:tags r:id="rId25"/>
            </p:custDataLst>
          </p:nvPr>
        </p:nvSpPr>
        <p:spPr bwMode="auto">
          <a:xfrm rot="20664592">
            <a:off x="8177513" y="2352101"/>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PC2</a:t>
            </a:r>
            <a:endParaRPr lang="en-US" sz="1400" dirty="0">
              <a:solidFill>
                <a:schemeClr val="accent6"/>
              </a:solidFill>
              <a:sym typeface="+mn-lt"/>
            </a:endParaRPr>
          </a:p>
        </p:txBody>
      </p:sp>
      <p:pic>
        <p:nvPicPr>
          <p:cNvPr id="168" name="Graphic 167" descr="Grinning face with no fill">
            <a:extLst>
              <a:ext uri="{FF2B5EF4-FFF2-40B4-BE49-F238E27FC236}">
                <a16:creationId xmlns:a16="http://schemas.microsoft.com/office/drawing/2014/main" id="{723BDE25-7C05-E44A-848E-2A4DAA7257D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flipH="1">
            <a:off x="8815501" y="3711957"/>
            <a:ext cx="334073" cy="334073"/>
          </a:xfrm>
          <a:prstGeom prst="rect">
            <a:avLst/>
          </a:prstGeom>
        </p:spPr>
      </p:pic>
      <p:pic>
        <p:nvPicPr>
          <p:cNvPr id="169" name="Graphic 168" descr="Grinning face with no fill">
            <a:extLst>
              <a:ext uri="{FF2B5EF4-FFF2-40B4-BE49-F238E27FC236}">
                <a16:creationId xmlns:a16="http://schemas.microsoft.com/office/drawing/2014/main" id="{E0A229AB-67A2-C54B-9EE4-E4C9CDC4CEA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flipH="1">
            <a:off x="6466763" y="310975"/>
            <a:ext cx="334073" cy="334073"/>
          </a:xfrm>
          <a:prstGeom prst="rect">
            <a:avLst/>
          </a:prstGeom>
        </p:spPr>
      </p:pic>
    </p:spTree>
    <p:extLst>
      <p:ext uri="{BB962C8B-B14F-4D97-AF65-F5344CB8AC3E}">
        <p14:creationId xmlns:p14="http://schemas.microsoft.com/office/powerpoint/2010/main" val="237735452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59544EC-67D2-2C4C-A9C2-B8269E1B025A}"/>
              </a:ext>
            </a:extLst>
          </p:cNvPr>
          <p:cNvPicPr>
            <a:picLocks noChangeAspect="1"/>
          </p:cNvPicPr>
          <p:nvPr/>
        </p:nvPicPr>
        <p:blipFill rotWithShape="1">
          <a:blip r:embed="rId8">
            <a:extLst>
              <a:ext uri="{28A0092B-C50C-407E-A947-70E740481C1C}">
                <a14:useLocalDpi xmlns:a14="http://schemas.microsoft.com/office/drawing/2010/main" val="0"/>
              </a:ext>
            </a:extLst>
          </a:blip>
          <a:srcRect l="11575" r="2722" b="11662"/>
          <a:stretch/>
        </p:blipFill>
        <p:spPr>
          <a:xfrm rot="969735">
            <a:off x="6069986" y="891046"/>
            <a:ext cx="5391638" cy="3440929"/>
          </a:xfrm>
          <a:prstGeom prst="rect">
            <a:avLst/>
          </a:prstGeom>
        </p:spPr>
      </p:pic>
      <p:sp>
        <p:nvSpPr>
          <p:cNvPr id="3" name="Title 1">
            <a:extLst>
              <a:ext uri="{FF2B5EF4-FFF2-40B4-BE49-F238E27FC236}">
                <a16:creationId xmlns:a16="http://schemas.microsoft.com/office/drawing/2014/main" id="{D948F465-334F-814D-AA4D-F0D6E0A34F1F}"/>
              </a:ext>
            </a:extLst>
          </p:cNvPr>
          <p:cNvSpPr txBox="1">
            <a:spLocks/>
          </p:cNvSpPr>
          <p:nvPr/>
        </p:nvSpPr>
        <p:spPr>
          <a:xfrm>
            <a:off x="325443" y="198620"/>
            <a:ext cx="11281490" cy="738664"/>
          </a:xfrm>
          <a:prstGeom prst="rect">
            <a:avLst/>
          </a:prstGeom>
        </p:spPr>
        <p:txBody>
          <a:bodyPr/>
          <a:lstStyle>
            <a:lvl1pPr algn="l" defTabSz="1193860" rtl="0" eaLnBrk="1" fontAlgn="base" hangingPunct="1">
              <a:spcBef>
                <a:spcPct val="0"/>
              </a:spcBef>
              <a:spcAft>
                <a:spcPct val="0"/>
              </a:spcAft>
              <a:tabLst>
                <a:tab pos="359851" algn="l"/>
              </a:tabLst>
              <a:defRPr lang="x-none" sz="2600" b="0" baseline="0">
                <a:solidFill>
                  <a:schemeClr val="tx1"/>
                </a:solidFill>
                <a:latin typeface="+mj-lt"/>
                <a:ea typeface="+mj-ea"/>
                <a:cs typeface="+mj-cs"/>
              </a:defRPr>
            </a:lvl1pPr>
            <a:lvl2pPr algn="l" defTabSz="1193860" rtl="0" eaLnBrk="1" fontAlgn="base" hangingPunct="1">
              <a:spcBef>
                <a:spcPct val="0"/>
              </a:spcBef>
              <a:spcAft>
                <a:spcPct val="0"/>
              </a:spcAft>
              <a:defRPr lang="x-none" sz="2533" b="1">
                <a:solidFill>
                  <a:schemeClr val="tx2"/>
                </a:solidFill>
                <a:latin typeface="Arial" charset="0"/>
              </a:defRPr>
            </a:lvl2pPr>
            <a:lvl3pPr algn="l" defTabSz="1193860" rtl="0" eaLnBrk="1" fontAlgn="base" hangingPunct="1">
              <a:spcBef>
                <a:spcPct val="0"/>
              </a:spcBef>
              <a:spcAft>
                <a:spcPct val="0"/>
              </a:spcAft>
              <a:defRPr lang="x-none" sz="2533" b="1">
                <a:solidFill>
                  <a:schemeClr val="tx2"/>
                </a:solidFill>
                <a:latin typeface="Arial" charset="0"/>
              </a:defRPr>
            </a:lvl3pPr>
            <a:lvl4pPr algn="l" defTabSz="1193860" rtl="0" eaLnBrk="1" fontAlgn="base" hangingPunct="1">
              <a:spcBef>
                <a:spcPct val="0"/>
              </a:spcBef>
              <a:spcAft>
                <a:spcPct val="0"/>
              </a:spcAft>
              <a:defRPr lang="x-none" sz="2533" b="1">
                <a:solidFill>
                  <a:schemeClr val="tx2"/>
                </a:solidFill>
                <a:latin typeface="Arial" charset="0"/>
              </a:defRPr>
            </a:lvl4pPr>
            <a:lvl5pPr algn="l" defTabSz="1193860" rtl="0" eaLnBrk="1" fontAlgn="base" hangingPunct="1">
              <a:spcBef>
                <a:spcPct val="0"/>
              </a:spcBef>
              <a:spcAft>
                <a:spcPct val="0"/>
              </a:spcAft>
              <a:defRPr lang="x-none" sz="2533" b="1">
                <a:solidFill>
                  <a:schemeClr val="tx2"/>
                </a:solidFill>
                <a:latin typeface="Arial" charset="0"/>
              </a:defRPr>
            </a:lvl5pPr>
            <a:lvl6pPr marL="609630" algn="l" defTabSz="1193860" rtl="0" eaLnBrk="1" fontAlgn="base" hangingPunct="1">
              <a:spcBef>
                <a:spcPct val="0"/>
              </a:spcBef>
              <a:spcAft>
                <a:spcPct val="0"/>
              </a:spcAft>
              <a:defRPr lang="x-none" sz="2533" b="1">
                <a:solidFill>
                  <a:schemeClr val="tx2"/>
                </a:solidFill>
                <a:latin typeface="Arial" charset="0"/>
              </a:defRPr>
            </a:lvl6pPr>
            <a:lvl7pPr marL="1219261" algn="l" defTabSz="1193860" rtl="0" eaLnBrk="1" fontAlgn="base" hangingPunct="1">
              <a:spcBef>
                <a:spcPct val="0"/>
              </a:spcBef>
              <a:spcAft>
                <a:spcPct val="0"/>
              </a:spcAft>
              <a:defRPr lang="x-none" sz="2533" b="1">
                <a:solidFill>
                  <a:schemeClr val="tx2"/>
                </a:solidFill>
                <a:latin typeface="Arial" charset="0"/>
              </a:defRPr>
            </a:lvl7pPr>
            <a:lvl8pPr marL="1828891" algn="l" defTabSz="1193860" rtl="0" eaLnBrk="1" fontAlgn="base" hangingPunct="1">
              <a:spcBef>
                <a:spcPct val="0"/>
              </a:spcBef>
              <a:spcAft>
                <a:spcPct val="0"/>
              </a:spcAft>
              <a:defRPr lang="x-none" sz="2533" b="1">
                <a:solidFill>
                  <a:schemeClr val="tx2"/>
                </a:solidFill>
                <a:latin typeface="Arial" charset="0"/>
              </a:defRPr>
            </a:lvl8pPr>
            <a:lvl9pPr marL="2438522" algn="l" defTabSz="1193860" rtl="0" eaLnBrk="1" fontAlgn="base" hangingPunct="1">
              <a:spcBef>
                <a:spcPct val="0"/>
              </a:spcBef>
              <a:spcAft>
                <a:spcPct val="0"/>
              </a:spcAft>
              <a:defRPr lang="x-none" sz="2533" b="1">
                <a:solidFill>
                  <a:schemeClr val="tx2"/>
                </a:solidFill>
                <a:latin typeface="Arial" charset="0"/>
              </a:defRPr>
            </a:lvl9pPr>
          </a:lstStyle>
          <a:p>
            <a:r>
              <a:rPr lang="en-US" kern="0" dirty="0"/>
              <a:t>Now, we can ignore the original axis, and rotate PC1 and PC2 to make a brand new plane. Variation for PC can be calculated from sum of squared distance from each data point to plane.</a:t>
            </a:r>
          </a:p>
        </p:txBody>
      </p:sp>
      <p:cxnSp>
        <p:nvCxnSpPr>
          <p:cNvPr id="102" name="Straight Connector 101">
            <a:extLst>
              <a:ext uri="{FF2B5EF4-FFF2-40B4-BE49-F238E27FC236}">
                <a16:creationId xmlns:a16="http://schemas.microsoft.com/office/drawing/2014/main" id="{E403F283-0E97-F043-90AE-C93BABF4C80A}"/>
              </a:ext>
            </a:extLst>
          </p:cNvPr>
          <p:cNvCxnSpPr>
            <a:cxnSpLocks/>
          </p:cNvCxnSpPr>
          <p:nvPr/>
        </p:nvCxnSpPr>
        <p:spPr>
          <a:xfrm>
            <a:off x="8765805" y="2220125"/>
            <a:ext cx="206834"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812264D-DFE2-A349-AF07-855BF054042D}"/>
              </a:ext>
            </a:extLst>
          </p:cNvPr>
          <p:cNvCxnSpPr>
            <a:cxnSpLocks/>
          </p:cNvCxnSpPr>
          <p:nvPr/>
        </p:nvCxnSpPr>
        <p:spPr>
          <a:xfrm>
            <a:off x="8319541" y="2369923"/>
            <a:ext cx="446264"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788999E-CC70-6B41-A153-49DF9D3453A3}"/>
              </a:ext>
            </a:extLst>
          </p:cNvPr>
          <p:cNvCxnSpPr>
            <a:cxnSpLocks/>
          </p:cNvCxnSpPr>
          <p:nvPr/>
        </p:nvCxnSpPr>
        <p:spPr>
          <a:xfrm>
            <a:off x="8765805" y="2909366"/>
            <a:ext cx="674027" cy="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018E530-CEF7-DA4E-8C6A-2E02F9DDA56A}"/>
              </a:ext>
            </a:extLst>
          </p:cNvPr>
          <p:cNvCxnSpPr>
            <a:cxnSpLocks/>
          </p:cNvCxnSpPr>
          <p:nvPr/>
        </p:nvCxnSpPr>
        <p:spPr>
          <a:xfrm flipV="1">
            <a:off x="8765805" y="2219296"/>
            <a:ext cx="1502457" cy="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15E0900-B19B-2042-998B-A7E2110B234D}"/>
              </a:ext>
            </a:extLst>
          </p:cNvPr>
          <p:cNvCxnSpPr>
            <a:cxnSpLocks/>
          </p:cNvCxnSpPr>
          <p:nvPr/>
        </p:nvCxnSpPr>
        <p:spPr>
          <a:xfrm>
            <a:off x="8765805" y="2836119"/>
            <a:ext cx="1980670"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A7F18FD-5AD2-AA40-B5CD-39C09C95CD0F}"/>
              </a:ext>
            </a:extLst>
          </p:cNvPr>
          <p:cNvCxnSpPr>
            <a:cxnSpLocks/>
          </p:cNvCxnSpPr>
          <p:nvPr/>
        </p:nvCxnSpPr>
        <p:spPr>
          <a:xfrm flipV="1">
            <a:off x="7634441" y="2611510"/>
            <a:ext cx="1131364" cy="12965"/>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A5F31A8-8FA3-5441-A8F1-A1B49D9A9D4F}"/>
              </a:ext>
            </a:extLst>
          </p:cNvPr>
          <p:cNvCxnSpPr>
            <a:cxnSpLocks/>
          </p:cNvCxnSpPr>
          <p:nvPr/>
        </p:nvCxnSpPr>
        <p:spPr>
          <a:xfrm>
            <a:off x="8765805" y="2771559"/>
            <a:ext cx="2641710" cy="1092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6220757-A572-2A4F-BA28-51F9A45D219A}"/>
              </a:ext>
            </a:extLst>
          </p:cNvPr>
          <p:cNvCxnSpPr>
            <a:cxnSpLocks/>
          </p:cNvCxnSpPr>
          <p:nvPr/>
        </p:nvCxnSpPr>
        <p:spPr>
          <a:xfrm>
            <a:off x="6960414" y="2460956"/>
            <a:ext cx="1805391"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8DBD53B-704F-974D-84FE-56A02CF91DC2}"/>
              </a:ext>
            </a:extLst>
          </p:cNvPr>
          <p:cNvCxnSpPr>
            <a:cxnSpLocks/>
          </p:cNvCxnSpPr>
          <p:nvPr/>
        </p:nvCxnSpPr>
        <p:spPr>
          <a:xfrm>
            <a:off x="6230512" y="3016099"/>
            <a:ext cx="2535293" cy="845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10455AD-99C2-B946-A342-E231DC4C0924}"/>
              </a:ext>
            </a:extLst>
          </p:cNvPr>
          <p:cNvCxnSpPr>
            <a:cxnSpLocks/>
          </p:cNvCxnSpPr>
          <p:nvPr/>
        </p:nvCxnSpPr>
        <p:spPr>
          <a:xfrm>
            <a:off x="8765805" y="2056476"/>
            <a:ext cx="1742300" cy="12267"/>
          </a:xfrm>
          <a:prstGeom prst="straightConnector1">
            <a:avLst/>
          </a:prstGeom>
          <a:ln w="127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88A179C-74B8-D246-AADC-483AEC35C3DD}"/>
              </a:ext>
            </a:extLst>
          </p:cNvPr>
          <p:cNvCxnSpPr/>
          <p:nvPr/>
        </p:nvCxnSpPr>
        <p:spPr>
          <a:xfrm>
            <a:off x="7634441" y="1837020"/>
            <a:ext cx="0" cy="1560834"/>
          </a:xfrm>
          <a:prstGeom prst="straightConnector1">
            <a:avLst/>
          </a:prstGeom>
          <a:ln w="127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6" name="Text Placeholder 61">
            <a:extLst>
              <a:ext uri="{FF2B5EF4-FFF2-40B4-BE49-F238E27FC236}">
                <a16:creationId xmlns:a16="http://schemas.microsoft.com/office/drawing/2014/main" id="{9B884AE8-391C-214B-9256-4380607F833C}"/>
              </a:ext>
            </a:extLst>
          </p:cNvPr>
          <p:cNvSpPr>
            <a:spLocks noGrp="1"/>
          </p:cNvSpPr>
          <p:nvPr>
            <p:custDataLst>
              <p:tags r:id="rId1"/>
            </p:custDataLst>
          </p:nvPr>
        </p:nvSpPr>
        <p:spPr bwMode="auto">
          <a:xfrm>
            <a:off x="6084004" y="2151959"/>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sz="1400" b="1" dirty="0">
                <a:solidFill>
                  <a:schemeClr val="accent6"/>
                </a:solidFill>
                <a:sym typeface="+mn-lt"/>
              </a:rPr>
              <a:t>Variation for PC2</a:t>
            </a:r>
            <a:endParaRPr lang="en-US" sz="1400" dirty="0">
              <a:solidFill>
                <a:schemeClr val="accent6"/>
              </a:solidFill>
              <a:sym typeface="+mn-lt"/>
            </a:endParaRPr>
          </a:p>
        </p:txBody>
      </p:sp>
      <p:sp>
        <p:nvSpPr>
          <p:cNvPr id="150" name="Text Placeholder 61">
            <a:extLst>
              <a:ext uri="{FF2B5EF4-FFF2-40B4-BE49-F238E27FC236}">
                <a16:creationId xmlns:a16="http://schemas.microsoft.com/office/drawing/2014/main" id="{8FB11907-D86D-394C-B8F2-F8558142412A}"/>
              </a:ext>
            </a:extLst>
          </p:cNvPr>
          <p:cNvSpPr>
            <a:spLocks noGrp="1"/>
          </p:cNvSpPr>
          <p:nvPr>
            <p:custDataLst>
              <p:tags r:id="rId2"/>
            </p:custDataLst>
          </p:nvPr>
        </p:nvSpPr>
        <p:spPr bwMode="auto">
          <a:xfrm>
            <a:off x="8996884" y="1796343"/>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sz="1400" b="1" dirty="0">
                <a:solidFill>
                  <a:schemeClr val="accent6"/>
                </a:solidFill>
                <a:sym typeface="+mn-lt"/>
              </a:rPr>
              <a:t>Variation for PC1</a:t>
            </a:r>
            <a:endParaRPr lang="en-US" sz="1400" dirty="0">
              <a:solidFill>
                <a:schemeClr val="accent6"/>
              </a:solidFill>
              <a:sym typeface="+mn-lt"/>
            </a:endParaRPr>
          </a:p>
        </p:txBody>
      </p:sp>
      <p:sp>
        <p:nvSpPr>
          <p:cNvPr id="151" name="TextBox 150">
            <a:extLst>
              <a:ext uri="{FF2B5EF4-FFF2-40B4-BE49-F238E27FC236}">
                <a16:creationId xmlns:a16="http://schemas.microsoft.com/office/drawing/2014/main" id="{64A3FEBE-F284-034A-92F2-EF57AA89EF64}"/>
              </a:ext>
            </a:extLst>
          </p:cNvPr>
          <p:cNvSpPr txBox="1"/>
          <p:nvPr/>
        </p:nvSpPr>
        <p:spPr>
          <a:xfrm>
            <a:off x="1230159" y="3033710"/>
            <a:ext cx="0" cy="0"/>
          </a:xfrm>
          <a:prstGeom prst="rect">
            <a:avLst/>
          </a:prstGeom>
        </p:spPr>
        <p:txBody>
          <a:bodyPr vert="horz" wrap="none" lIns="0" tIns="0" rIns="0" bIns="0" rtlCol="0">
            <a:noAutofit/>
          </a:bodyPr>
          <a:lstStyle/>
          <a:p>
            <a:endParaRPr lang="en-US" b="0" dirty="0"/>
          </a:p>
        </p:txBody>
      </p:sp>
      <p:cxnSp>
        <p:nvCxnSpPr>
          <p:cNvPr id="152" name="Straight Arrow Connector 151">
            <a:extLst>
              <a:ext uri="{FF2B5EF4-FFF2-40B4-BE49-F238E27FC236}">
                <a16:creationId xmlns:a16="http://schemas.microsoft.com/office/drawing/2014/main" id="{6FC1AC00-E9E7-DD4B-AD51-B72FEB3AE4A7}"/>
              </a:ext>
            </a:extLst>
          </p:cNvPr>
          <p:cNvCxnSpPr>
            <a:cxnSpLocks/>
          </p:cNvCxnSpPr>
          <p:nvPr/>
        </p:nvCxnSpPr>
        <p:spPr>
          <a:xfrm flipV="1">
            <a:off x="423027" y="4188080"/>
            <a:ext cx="5074481" cy="206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3" name="Straight Arrow Connector 152">
            <a:extLst>
              <a:ext uri="{FF2B5EF4-FFF2-40B4-BE49-F238E27FC236}">
                <a16:creationId xmlns:a16="http://schemas.microsoft.com/office/drawing/2014/main" id="{F966FDA8-3715-0C47-9DEF-BC70F95F5B16}"/>
              </a:ext>
            </a:extLst>
          </p:cNvPr>
          <p:cNvCxnSpPr/>
          <p:nvPr/>
        </p:nvCxnSpPr>
        <p:spPr>
          <a:xfrm flipV="1">
            <a:off x="2960267" y="2101192"/>
            <a:ext cx="0" cy="43314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54" name="Group 153">
            <a:extLst>
              <a:ext uri="{FF2B5EF4-FFF2-40B4-BE49-F238E27FC236}">
                <a16:creationId xmlns:a16="http://schemas.microsoft.com/office/drawing/2014/main" id="{3D918341-06E7-5D4F-916E-1C546AE3192B}"/>
              </a:ext>
            </a:extLst>
          </p:cNvPr>
          <p:cNvGrpSpPr/>
          <p:nvPr/>
        </p:nvGrpSpPr>
        <p:grpSpPr>
          <a:xfrm rot="20735044">
            <a:off x="354112" y="3782280"/>
            <a:ext cx="5316718" cy="902721"/>
            <a:chOff x="582797" y="3371739"/>
            <a:chExt cx="5316718" cy="902721"/>
          </a:xfrm>
        </p:grpSpPr>
        <p:cxnSp>
          <p:nvCxnSpPr>
            <p:cNvPr id="155" name="Straight Connector 154">
              <a:extLst>
                <a:ext uri="{FF2B5EF4-FFF2-40B4-BE49-F238E27FC236}">
                  <a16:creationId xmlns:a16="http://schemas.microsoft.com/office/drawing/2014/main" id="{866BCC8A-F8C8-9D48-A09C-43E1C73730DA}"/>
                </a:ext>
              </a:extLst>
            </p:cNvPr>
            <p:cNvCxnSpPr/>
            <p:nvPr/>
          </p:nvCxnSpPr>
          <p:spPr>
            <a:xfrm>
              <a:off x="4717467" y="3371739"/>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FD39D48-8820-004D-8373-E5FA8974C265}"/>
                </a:ext>
              </a:extLst>
            </p:cNvPr>
            <p:cNvCxnSpPr>
              <a:cxnSpLocks/>
            </p:cNvCxnSpPr>
            <p:nvPr/>
          </p:nvCxnSpPr>
          <p:spPr>
            <a:xfrm>
              <a:off x="5197590" y="3753200"/>
              <a:ext cx="0" cy="2201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995AE02-FA79-564B-BABD-C24DF937569A}"/>
                </a:ext>
              </a:extLst>
            </p:cNvPr>
            <p:cNvCxnSpPr>
              <a:cxnSpLocks/>
            </p:cNvCxnSpPr>
            <p:nvPr/>
          </p:nvCxnSpPr>
          <p:spPr>
            <a:xfrm>
              <a:off x="5899515" y="3743755"/>
              <a:ext cx="0" cy="114829"/>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325789E-5814-8B4B-BFAB-AC393A46955F}"/>
                </a:ext>
              </a:extLst>
            </p:cNvPr>
            <p:cNvCxnSpPr/>
            <p:nvPr/>
          </p:nvCxnSpPr>
          <p:spPr>
            <a:xfrm>
              <a:off x="3406462" y="3417404"/>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893DA8E-F375-A24E-9689-4E4E3789A008}"/>
                </a:ext>
              </a:extLst>
            </p:cNvPr>
            <p:cNvCxnSpPr>
              <a:cxnSpLocks/>
            </p:cNvCxnSpPr>
            <p:nvPr/>
          </p:nvCxnSpPr>
          <p:spPr>
            <a:xfrm>
              <a:off x="2709068" y="3604089"/>
              <a:ext cx="0" cy="20902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00C39D0-047F-134A-9E75-BF28329606C5}"/>
                </a:ext>
              </a:extLst>
            </p:cNvPr>
            <p:cNvCxnSpPr>
              <a:cxnSpLocks/>
            </p:cNvCxnSpPr>
            <p:nvPr/>
          </p:nvCxnSpPr>
          <p:spPr>
            <a:xfrm>
              <a:off x="1369939" y="3718829"/>
              <a:ext cx="0" cy="85196"/>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9A72B9F-BBC3-9E41-83B1-32348ABD8F5B}"/>
                </a:ext>
              </a:extLst>
            </p:cNvPr>
            <p:cNvCxnSpPr>
              <a:cxnSpLocks/>
            </p:cNvCxnSpPr>
            <p:nvPr/>
          </p:nvCxnSpPr>
          <p:spPr>
            <a:xfrm>
              <a:off x="582797" y="3901927"/>
              <a:ext cx="0" cy="3725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6B3E935-8035-9A4F-BC99-3EAE27E911AE}"/>
                </a:ext>
              </a:extLst>
            </p:cNvPr>
            <p:cNvCxnSpPr>
              <a:cxnSpLocks/>
            </p:cNvCxnSpPr>
            <p:nvPr/>
          </p:nvCxnSpPr>
          <p:spPr>
            <a:xfrm>
              <a:off x="3884078" y="3808078"/>
              <a:ext cx="0" cy="26109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20D3BEF2-EBEA-6E4C-B36D-38E4912D7577}"/>
              </a:ext>
            </a:extLst>
          </p:cNvPr>
          <p:cNvCxnSpPr>
            <a:cxnSpLocks/>
          </p:cNvCxnSpPr>
          <p:nvPr/>
        </p:nvCxnSpPr>
        <p:spPr>
          <a:xfrm flipV="1">
            <a:off x="286578" y="3429448"/>
            <a:ext cx="5290884" cy="1542360"/>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51090D3A-A32C-7245-87D7-1928E4EB6EB1}"/>
              </a:ext>
            </a:extLst>
          </p:cNvPr>
          <p:cNvSpPr/>
          <p:nvPr/>
        </p:nvSpPr>
        <p:spPr>
          <a:xfrm>
            <a:off x="2840104" y="4072043"/>
            <a:ext cx="247523" cy="27347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65" name="Oval 164">
            <a:extLst>
              <a:ext uri="{FF2B5EF4-FFF2-40B4-BE49-F238E27FC236}">
                <a16:creationId xmlns:a16="http://schemas.microsoft.com/office/drawing/2014/main" id="{17DA1E79-30E9-8049-AB6C-11EFB92FBC72}"/>
              </a:ext>
            </a:extLst>
          </p:cNvPr>
          <p:cNvSpPr/>
          <p:nvPr/>
        </p:nvSpPr>
        <p:spPr>
          <a:xfrm>
            <a:off x="547407" y="5319022"/>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6" name="Oval 165">
            <a:extLst>
              <a:ext uri="{FF2B5EF4-FFF2-40B4-BE49-F238E27FC236}">
                <a16:creationId xmlns:a16="http://schemas.microsoft.com/office/drawing/2014/main" id="{9A96566C-643B-EA40-95EC-C4E7B25425A4}"/>
              </a:ext>
            </a:extLst>
          </p:cNvPr>
          <p:cNvSpPr/>
          <p:nvPr/>
        </p:nvSpPr>
        <p:spPr>
          <a:xfrm>
            <a:off x="1150911" y="4593598"/>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7" name="Oval 166">
            <a:extLst>
              <a:ext uri="{FF2B5EF4-FFF2-40B4-BE49-F238E27FC236}">
                <a16:creationId xmlns:a16="http://schemas.microsoft.com/office/drawing/2014/main" id="{5E669822-35AC-FB44-B739-6F89F9676E40}"/>
              </a:ext>
            </a:extLst>
          </p:cNvPr>
          <p:cNvSpPr/>
          <p:nvPr/>
        </p:nvSpPr>
        <p:spPr>
          <a:xfrm>
            <a:off x="1797087" y="4532638"/>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8" name="Oval 167">
            <a:extLst>
              <a:ext uri="{FF2B5EF4-FFF2-40B4-BE49-F238E27FC236}">
                <a16:creationId xmlns:a16="http://schemas.microsoft.com/office/drawing/2014/main" id="{7DDDE6F8-3CCB-4644-A857-4792B7A87006}"/>
              </a:ext>
            </a:extLst>
          </p:cNvPr>
          <p:cNvSpPr/>
          <p:nvPr/>
        </p:nvSpPr>
        <p:spPr>
          <a:xfrm>
            <a:off x="2418879" y="4118110"/>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9" name="Oval 168">
            <a:extLst>
              <a:ext uri="{FF2B5EF4-FFF2-40B4-BE49-F238E27FC236}">
                <a16:creationId xmlns:a16="http://schemas.microsoft.com/office/drawing/2014/main" id="{FAFB9A74-0939-FA41-A7EA-6B2F508366E5}"/>
              </a:ext>
            </a:extLst>
          </p:cNvPr>
          <p:cNvSpPr/>
          <p:nvPr/>
        </p:nvSpPr>
        <p:spPr>
          <a:xfrm>
            <a:off x="3040671" y="3764542"/>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0" name="Oval 169">
            <a:extLst>
              <a:ext uri="{FF2B5EF4-FFF2-40B4-BE49-F238E27FC236}">
                <a16:creationId xmlns:a16="http://schemas.microsoft.com/office/drawing/2014/main" id="{B5416509-B4AC-9C49-875A-81AABB68F378}"/>
              </a:ext>
            </a:extLst>
          </p:cNvPr>
          <p:cNvSpPr/>
          <p:nvPr/>
        </p:nvSpPr>
        <p:spPr>
          <a:xfrm>
            <a:off x="3686847" y="4288798"/>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1" name="Oval 170">
            <a:extLst>
              <a:ext uri="{FF2B5EF4-FFF2-40B4-BE49-F238E27FC236}">
                <a16:creationId xmlns:a16="http://schemas.microsoft.com/office/drawing/2014/main" id="{02BF6CF3-D52F-5A45-A229-80FE886A361C}"/>
              </a:ext>
            </a:extLst>
          </p:cNvPr>
          <p:cNvSpPr/>
          <p:nvPr/>
        </p:nvSpPr>
        <p:spPr>
          <a:xfrm>
            <a:off x="4308639" y="3410974"/>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2" name="Oval 171">
            <a:extLst>
              <a:ext uri="{FF2B5EF4-FFF2-40B4-BE49-F238E27FC236}">
                <a16:creationId xmlns:a16="http://schemas.microsoft.com/office/drawing/2014/main" id="{0947E760-ACAB-C64D-9001-10BCEDEED638}"/>
              </a:ext>
            </a:extLst>
          </p:cNvPr>
          <p:cNvSpPr/>
          <p:nvPr/>
        </p:nvSpPr>
        <p:spPr>
          <a:xfrm>
            <a:off x="4942623" y="3886462"/>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3" name="Oval 172">
            <a:extLst>
              <a:ext uri="{FF2B5EF4-FFF2-40B4-BE49-F238E27FC236}">
                <a16:creationId xmlns:a16="http://schemas.microsoft.com/office/drawing/2014/main" id="{1783F52A-AA83-C040-AD0E-D07EF24E7961}"/>
              </a:ext>
            </a:extLst>
          </p:cNvPr>
          <p:cNvSpPr/>
          <p:nvPr/>
        </p:nvSpPr>
        <p:spPr>
          <a:xfrm>
            <a:off x="5576607" y="3630430"/>
            <a:ext cx="45719" cy="5741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4" name="Text Placeholder 61">
            <a:extLst>
              <a:ext uri="{FF2B5EF4-FFF2-40B4-BE49-F238E27FC236}">
                <a16:creationId xmlns:a16="http://schemas.microsoft.com/office/drawing/2014/main" id="{C64CCDBD-B8E6-2846-9B99-0A0521BE5504}"/>
              </a:ext>
            </a:extLst>
          </p:cNvPr>
          <p:cNvSpPr>
            <a:spLocks noGrp="1"/>
          </p:cNvSpPr>
          <p:nvPr>
            <p:custDataLst>
              <p:tags r:id="rId3"/>
            </p:custDataLst>
          </p:nvPr>
        </p:nvSpPr>
        <p:spPr bwMode="auto">
          <a:xfrm>
            <a:off x="4830850" y="4402266"/>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altLang="en-US" sz="1400" b="1" dirty="0">
                <a:sym typeface="+mn-lt"/>
              </a:rPr>
              <a:t>Feature 2</a:t>
            </a:r>
            <a:endParaRPr lang="en-US" sz="1400" dirty="0">
              <a:solidFill>
                <a:schemeClr val="accent6"/>
              </a:solidFill>
              <a:sym typeface="+mn-lt"/>
            </a:endParaRPr>
          </a:p>
        </p:txBody>
      </p:sp>
      <p:sp>
        <p:nvSpPr>
          <p:cNvPr id="175" name="Text Placeholder 61">
            <a:extLst>
              <a:ext uri="{FF2B5EF4-FFF2-40B4-BE49-F238E27FC236}">
                <a16:creationId xmlns:a16="http://schemas.microsoft.com/office/drawing/2014/main" id="{C3458FCE-1B4B-8B4F-9842-CE542E8A92C5}"/>
              </a:ext>
            </a:extLst>
          </p:cNvPr>
          <p:cNvSpPr>
            <a:spLocks noGrp="1"/>
          </p:cNvSpPr>
          <p:nvPr>
            <p:custDataLst>
              <p:tags r:id="rId4"/>
            </p:custDataLst>
          </p:nvPr>
        </p:nvSpPr>
        <p:spPr bwMode="auto">
          <a:xfrm>
            <a:off x="2080795" y="2130094"/>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Feature 1</a:t>
            </a:r>
            <a:endParaRPr lang="en-US" sz="1400" dirty="0">
              <a:solidFill>
                <a:schemeClr val="accent6"/>
              </a:solidFill>
              <a:sym typeface="+mn-lt"/>
            </a:endParaRPr>
          </a:p>
        </p:txBody>
      </p:sp>
      <p:cxnSp>
        <p:nvCxnSpPr>
          <p:cNvPr id="176" name="Straight Connector 175">
            <a:extLst>
              <a:ext uri="{FF2B5EF4-FFF2-40B4-BE49-F238E27FC236}">
                <a16:creationId xmlns:a16="http://schemas.microsoft.com/office/drawing/2014/main" id="{F1395053-4354-3E47-AA89-4EFA74C7B8CC}"/>
              </a:ext>
            </a:extLst>
          </p:cNvPr>
          <p:cNvCxnSpPr>
            <a:cxnSpLocks/>
          </p:cNvCxnSpPr>
          <p:nvPr/>
        </p:nvCxnSpPr>
        <p:spPr>
          <a:xfrm>
            <a:off x="2523707" y="2640601"/>
            <a:ext cx="925652" cy="3252644"/>
          </a:xfrm>
          <a:prstGeom prst="line">
            <a:avLst/>
          </a:prstGeom>
          <a:ln w="127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7" name="Text Placeholder 61">
            <a:extLst>
              <a:ext uri="{FF2B5EF4-FFF2-40B4-BE49-F238E27FC236}">
                <a16:creationId xmlns:a16="http://schemas.microsoft.com/office/drawing/2014/main" id="{A55B7266-B0DE-7549-8FD3-422607BC76D9}"/>
              </a:ext>
            </a:extLst>
          </p:cNvPr>
          <p:cNvSpPr>
            <a:spLocks noGrp="1"/>
          </p:cNvSpPr>
          <p:nvPr>
            <p:custDataLst>
              <p:tags r:id="rId5"/>
            </p:custDataLst>
          </p:nvPr>
        </p:nvSpPr>
        <p:spPr bwMode="auto">
          <a:xfrm rot="20664592">
            <a:off x="5122284" y="3228041"/>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PC1</a:t>
            </a:r>
            <a:endParaRPr lang="en-US" sz="1400" dirty="0">
              <a:solidFill>
                <a:schemeClr val="accent6"/>
              </a:solidFill>
              <a:sym typeface="+mn-lt"/>
            </a:endParaRPr>
          </a:p>
        </p:txBody>
      </p:sp>
      <p:sp>
        <p:nvSpPr>
          <p:cNvPr id="178" name="Text Placeholder 61">
            <a:extLst>
              <a:ext uri="{FF2B5EF4-FFF2-40B4-BE49-F238E27FC236}">
                <a16:creationId xmlns:a16="http://schemas.microsoft.com/office/drawing/2014/main" id="{024AC370-7B15-8040-B362-AC516D55ABF5}"/>
              </a:ext>
            </a:extLst>
          </p:cNvPr>
          <p:cNvSpPr>
            <a:spLocks noGrp="1"/>
          </p:cNvSpPr>
          <p:nvPr>
            <p:custDataLst>
              <p:tags r:id="rId6"/>
            </p:custDataLst>
          </p:nvPr>
        </p:nvSpPr>
        <p:spPr bwMode="auto">
          <a:xfrm rot="20664592">
            <a:off x="2168188" y="2681885"/>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PC2</a:t>
            </a:r>
            <a:endParaRPr lang="en-US" sz="1400" dirty="0">
              <a:solidFill>
                <a:schemeClr val="accent6"/>
              </a:solidFill>
              <a:sym typeface="+mn-lt"/>
            </a:endParaRPr>
          </a:p>
        </p:txBody>
      </p:sp>
      <p:pic>
        <p:nvPicPr>
          <p:cNvPr id="179" name="Graphic 178" descr="Grinning face with no fill">
            <a:extLst>
              <a:ext uri="{FF2B5EF4-FFF2-40B4-BE49-F238E27FC236}">
                <a16:creationId xmlns:a16="http://schemas.microsoft.com/office/drawing/2014/main" id="{3CB87AC5-8758-774E-A517-3972AD8663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2806176" y="4041741"/>
            <a:ext cx="334073" cy="334073"/>
          </a:xfrm>
          <a:prstGeom prst="rect">
            <a:avLst/>
          </a:prstGeom>
        </p:spPr>
      </p:pic>
      <p:sp>
        <p:nvSpPr>
          <p:cNvPr id="180" name="Rectangle 286">
            <a:extLst>
              <a:ext uri="{FF2B5EF4-FFF2-40B4-BE49-F238E27FC236}">
                <a16:creationId xmlns:a16="http://schemas.microsoft.com/office/drawing/2014/main" id="{6F83C343-95DA-B548-92DD-7173FD5669F8}"/>
              </a:ext>
            </a:extLst>
          </p:cNvPr>
          <p:cNvSpPr txBox="1">
            <a:spLocks noChangeArrowheads="1"/>
          </p:cNvSpPr>
          <p:nvPr/>
        </p:nvSpPr>
        <p:spPr bwMode="auto">
          <a:xfrm>
            <a:off x="6490230" y="4417503"/>
            <a:ext cx="511670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lvl="2">
              <a:spcBef>
                <a:spcPct val="50000"/>
              </a:spcBef>
              <a:buFont typeface="Wingdings" pitchFamily="2" charset="2"/>
              <a:buChar char="§"/>
            </a:pPr>
            <a:r>
              <a:rPr lang="en-GB" b="1" dirty="0"/>
              <a:t>Variation of planes </a:t>
            </a:r>
            <a:r>
              <a:rPr lang="en-GB" dirty="0"/>
              <a:t>can be calculated using the following equation:</a:t>
            </a:r>
          </a:p>
          <a:p>
            <a:pPr marL="195262" lvl="2" indent="0">
              <a:spcBef>
                <a:spcPct val="50000"/>
              </a:spcBef>
              <a:buNone/>
            </a:pPr>
            <a:endParaRPr lang="en-GB" dirty="0"/>
          </a:p>
        </p:txBody>
      </p:sp>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362FCC29-2987-4349-B4F0-0D6CC4FC176D}"/>
                  </a:ext>
                </a:extLst>
              </p:cNvPr>
              <p:cNvSpPr txBox="1"/>
              <p:nvPr/>
            </p:nvSpPr>
            <p:spPr>
              <a:xfrm>
                <a:off x="6911329" y="4969738"/>
                <a:ext cx="914400" cy="914400"/>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𝑉𝑎𝑟𝑖𝑎𝑡𝑖𝑜𝑛</m:t>
                      </m:r>
                      <m:r>
                        <a:rPr lang="en-GB" b="0" i="1" smtClean="0">
                          <a:latin typeface="Cambria Math" panose="02040503050406030204" pitchFamily="18" charset="0"/>
                        </a:rPr>
                        <m:t> </m:t>
                      </m:r>
                      <m:r>
                        <a:rPr lang="en-GB" b="0" i="1" smtClean="0">
                          <a:latin typeface="Cambria Math" panose="02040503050406030204" pitchFamily="18" charset="0"/>
                        </a:rPr>
                        <m:t>𝑓𝑜𝑟</m:t>
                      </m:r>
                      <m:r>
                        <a:rPr lang="en-GB" b="0" i="1" smtClean="0">
                          <a:latin typeface="Cambria Math" panose="02040503050406030204" pitchFamily="18" charset="0"/>
                        </a:rPr>
                        <m:t> </m:t>
                      </m:r>
                      <m:r>
                        <a:rPr lang="en-GB" b="0" i="1" smtClean="0">
                          <a:latin typeface="Cambria Math" panose="02040503050406030204" pitchFamily="18" charset="0"/>
                        </a:rPr>
                        <m:t>𝑃𝐶</m:t>
                      </m:r>
                      <m:r>
                        <a:rPr lang="en-GB" b="0" i="1" smtClean="0">
                          <a:latin typeface="Cambria Math" panose="02040503050406030204" pitchFamily="18" charset="0"/>
                        </a:rPr>
                        <m:t>1= </m:t>
                      </m:r>
                      <m:f>
                        <m:fPr>
                          <m:ctrlPr>
                            <a:rPr lang="en-GB" b="0" i="1" smtClean="0">
                              <a:latin typeface="Cambria Math" panose="02040503050406030204" pitchFamily="18" charset="0"/>
                            </a:rPr>
                          </m:ctrlPr>
                        </m:fPr>
                        <m:num>
                          <m:r>
                            <a:rPr lang="en-GB" b="0" i="1" smtClean="0">
                              <a:latin typeface="Cambria Math" panose="02040503050406030204" pitchFamily="18" charset="0"/>
                            </a:rPr>
                            <m:t>𝑆𝑆</m:t>
                          </m:r>
                          <m:r>
                            <a:rPr lang="en-GB" b="0" i="1" smtClean="0">
                              <a:latin typeface="Cambria Math" panose="02040503050406030204" pitchFamily="18" charset="0"/>
                            </a:rPr>
                            <m:t>(</m:t>
                          </m:r>
                          <m:r>
                            <a:rPr lang="en-GB" b="0" i="1" smtClean="0">
                              <a:latin typeface="Cambria Math" panose="02040503050406030204" pitchFamily="18" charset="0"/>
                            </a:rPr>
                            <m:t>𝑑𝑖𝑠𝑡𝑎𝑛𝑐𝑒𝑠</m:t>
                          </m:r>
                          <m:r>
                            <a:rPr lang="en-GB" b="0" i="1" smtClean="0">
                              <a:latin typeface="Cambria Math" panose="02040503050406030204" pitchFamily="18" charset="0"/>
                            </a:rPr>
                            <m:t> </m:t>
                          </m:r>
                          <m:r>
                            <a:rPr lang="en-GB" b="0" i="1" smtClean="0">
                              <a:latin typeface="Cambria Math" panose="02040503050406030204" pitchFamily="18" charset="0"/>
                            </a:rPr>
                            <m:t>𝑓𝑜𝑟</m:t>
                          </m:r>
                          <m:r>
                            <a:rPr lang="en-GB" b="0" i="1" smtClean="0">
                              <a:latin typeface="Cambria Math" panose="02040503050406030204" pitchFamily="18" charset="0"/>
                            </a:rPr>
                            <m:t> </m:t>
                          </m:r>
                          <m:r>
                            <a:rPr lang="en-GB" b="0" i="1" smtClean="0">
                              <a:latin typeface="Cambria Math" panose="02040503050406030204" pitchFamily="18" charset="0"/>
                            </a:rPr>
                            <m:t>𝑃𝐶</m:t>
                          </m:r>
                          <m:r>
                            <a:rPr lang="en-GB" b="0" i="1" smtClean="0">
                              <a:latin typeface="Cambria Math" panose="02040503050406030204" pitchFamily="18" charset="0"/>
                            </a:rPr>
                            <m:t>1)</m:t>
                          </m:r>
                        </m:num>
                        <m:den>
                          <m:r>
                            <a:rPr lang="en-GB" b="0" i="1" smtClean="0">
                              <a:latin typeface="Cambria Math" panose="02040503050406030204" pitchFamily="18" charset="0"/>
                            </a:rPr>
                            <m:t>𝑛</m:t>
                          </m:r>
                          <m:r>
                            <a:rPr lang="en-GB" b="0" i="1" smtClean="0">
                              <a:latin typeface="Cambria Math" panose="02040503050406030204" pitchFamily="18" charset="0"/>
                            </a:rPr>
                            <m:t>−1</m:t>
                          </m:r>
                        </m:den>
                      </m:f>
                    </m:oMath>
                  </m:oMathPara>
                </a14:m>
                <a:endParaRPr lang="en-US" b="0" dirty="0"/>
              </a:p>
              <a:p>
                <a:endParaRPr lang="en-US" b="0" dirty="0"/>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𝑉𝑎𝑟𝑖𝑎𝑡𝑖𝑜𝑛</m:t>
                      </m:r>
                      <m:r>
                        <a:rPr lang="en-GB" i="1">
                          <a:latin typeface="Cambria Math" panose="02040503050406030204" pitchFamily="18" charset="0"/>
                        </a:rPr>
                        <m:t> </m:t>
                      </m:r>
                      <m:r>
                        <a:rPr lang="en-GB" i="1">
                          <a:latin typeface="Cambria Math" panose="02040503050406030204" pitchFamily="18" charset="0"/>
                        </a:rPr>
                        <m:t>𝑓𝑜𝑟</m:t>
                      </m:r>
                      <m:r>
                        <a:rPr lang="en-GB" i="1">
                          <a:latin typeface="Cambria Math" panose="02040503050406030204" pitchFamily="18" charset="0"/>
                        </a:rPr>
                        <m:t> </m:t>
                      </m:r>
                      <m:r>
                        <a:rPr lang="en-GB" i="1">
                          <a:latin typeface="Cambria Math" panose="02040503050406030204" pitchFamily="18" charset="0"/>
                        </a:rPr>
                        <m:t>𝑃𝐶</m:t>
                      </m:r>
                      <m:r>
                        <a:rPr lang="en-GB" b="0" i="1" smtClean="0">
                          <a:latin typeface="Cambria Math" panose="02040503050406030204" pitchFamily="18" charset="0"/>
                        </a:rPr>
                        <m:t>2</m:t>
                      </m:r>
                      <m:r>
                        <a:rPr lang="en-GB" i="1">
                          <a:latin typeface="Cambria Math" panose="02040503050406030204" pitchFamily="18" charset="0"/>
                        </a:rPr>
                        <m:t>= </m:t>
                      </m:r>
                      <m:f>
                        <m:fPr>
                          <m:ctrlPr>
                            <a:rPr lang="en-GB" i="1">
                              <a:latin typeface="Cambria Math" panose="02040503050406030204" pitchFamily="18" charset="0"/>
                            </a:rPr>
                          </m:ctrlPr>
                        </m:fPr>
                        <m:num>
                          <m:r>
                            <a:rPr lang="en-GB" i="1">
                              <a:latin typeface="Cambria Math" panose="02040503050406030204" pitchFamily="18" charset="0"/>
                            </a:rPr>
                            <m:t>𝑆𝑆</m:t>
                          </m:r>
                          <m:r>
                            <a:rPr lang="en-GB" i="1">
                              <a:latin typeface="Cambria Math" panose="02040503050406030204" pitchFamily="18" charset="0"/>
                            </a:rPr>
                            <m:t>(</m:t>
                          </m:r>
                          <m:r>
                            <a:rPr lang="en-GB" i="1">
                              <a:latin typeface="Cambria Math" panose="02040503050406030204" pitchFamily="18" charset="0"/>
                            </a:rPr>
                            <m:t>𝑑𝑖𝑠𝑡𝑎𝑛𝑐𝑒𝑠</m:t>
                          </m:r>
                          <m:r>
                            <a:rPr lang="en-GB" i="1">
                              <a:latin typeface="Cambria Math" panose="02040503050406030204" pitchFamily="18" charset="0"/>
                            </a:rPr>
                            <m:t> </m:t>
                          </m:r>
                          <m:r>
                            <a:rPr lang="en-GB" i="1">
                              <a:latin typeface="Cambria Math" panose="02040503050406030204" pitchFamily="18" charset="0"/>
                            </a:rPr>
                            <m:t>𝑓𝑜𝑟</m:t>
                          </m:r>
                          <m:r>
                            <a:rPr lang="en-GB" i="1">
                              <a:latin typeface="Cambria Math" panose="02040503050406030204" pitchFamily="18" charset="0"/>
                            </a:rPr>
                            <m:t> </m:t>
                          </m:r>
                          <m:r>
                            <a:rPr lang="en-GB" i="1">
                              <a:latin typeface="Cambria Math" panose="02040503050406030204" pitchFamily="18" charset="0"/>
                            </a:rPr>
                            <m:t>𝑃𝐶</m:t>
                          </m:r>
                          <m:r>
                            <a:rPr lang="en-GB" b="0" i="1" smtClean="0">
                              <a:latin typeface="Cambria Math" panose="02040503050406030204" pitchFamily="18" charset="0"/>
                            </a:rPr>
                            <m:t>2</m:t>
                          </m:r>
                          <m:r>
                            <a:rPr lang="en-GB" i="1">
                              <a:latin typeface="Cambria Math" panose="02040503050406030204" pitchFamily="18" charset="0"/>
                            </a:rPr>
                            <m:t>)</m:t>
                          </m:r>
                        </m:num>
                        <m:den>
                          <m:r>
                            <a:rPr lang="en-GB" i="1">
                              <a:latin typeface="Cambria Math" panose="02040503050406030204" pitchFamily="18" charset="0"/>
                            </a:rPr>
                            <m:t>𝑛</m:t>
                          </m:r>
                          <m:r>
                            <a:rPr lang="en-GB" i="1">
                              <a:latin typeface="Cambria Math" panose="02040503050406030204" pitchFamily="18" charset="0"/>
                            </a:rPr>
                            <m:t>−1</m:t>
                          </m:r>
                        </m:den>
                      </m:f>
                    </m:oMath>
                  </m:oMathPara>
                </a14:m>
                <a:endParaRPr lang="en-US" dirty="0"/>
              </a:p>
              <a:p>
                <a:endParaRPr lang="en-US" b="1" dirty="0"/>
              </a:p>
            </p:txBody>
          </p:sp>
        </mc:Choice>
        <mc:Fallback xmlns="">
          <p:sp>
            <p:nvSpPr>
              <p:cNvPr id="181" name="TextBox 180">
                <a:extLst>
                  <a:ext uri="{FF2B5EF4-FFF2-40B4-BE49-F238E27FC236}">
                    <a16:creationId xmlns:a16="http://schemas.microsoft.com/office/drawing/2014/main" id="{362FCC29-2987-4349-B4F0-0D6CC4FC176D}"/>
                  </a:ext>
                </a:extLst>
              </p:cNvPr>
              <p:cNvSpPr txBox="1">
                <a:spLocks noRot="1" noChangeAspect="1" noMove="1" noResize="1" noEditPoints="1" noAdjustHandles="1" noChangeArrowheads="1" noChangeShapeType="1" noTextEdit="1"/>
              </p:cNvSpPr>
              <p:nvPr/>
            </p:nvSpPr>
            <p:spPr>
              <a:xfrm>
                <a:off x="6911329" y="4969738"/>
                <a:ext cx="914400" cy="914400"/>
              </a:xfrm>
              <a:prstGeom prst="rect">
                <a:avLst/>
              </a:prstGeom>
              <a:blipFill>
                <a:blip r:embed="rId11"/>
                <a:stretch>
                  <a:fillRect l="-6849" t="-2740" r="-342466" b="-35616"/>
                </a:stretch>
              </a:blipFill>
            </p:spPr>
            <p:txBody>
              <a:bodyPr/>
              <a:lstStyle/>
              <a:p>
                <a:r>
                  <a:rPr lang="en-US">
                    <a:noFill/>
                  </a:rPr>
                  <a:t> </a:t>
                </a:r>
              </a:p>
            </p:txBody>
          </p:sp>
        </mc:Fallback>
      </mc:AlternateContent>
      <p:sp>
        <p:nvSpPr>
          <p:cNvPr id="100" name="Curved Down Arrow 99">
            <a:extLst>
              <a:ext uri="{FF2B5EF4-FFF2-40B4-BE49-F238E27FC236}">
                <a16:creationId xmlns:a16="http://schemas.microsoft.com/office/drawing/2014/main" id="{3B5BA12D-00C1-9949-942D-E68AE8A016DA}"/>
              </a:ext>
            </a:extLst>
          </p:cNvPr>
          <p:cNvSpPr/>
          <p:nvPr/>
        </p:nvSpPr>
        <p:spPr>
          <a:xfrm rot="4975563">
            <a:off x="5500972" y="3610756"/>
            <a:ext cx="848245" cy="306764"/>
          </a:xfrm>
          <a:prstGeom prst="curvedDown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
        <p:nvSpPr>
          <p:cNvPr id="182" name="Curved Down Arrow 181">
            <a:extLst>
              <a:ext uri="{FF2B5EF4-FFF2-40B4-BE49-F238E27FC236}">
                <a16:creationId xmlns:a16="http://schemas.microsoft.com/office/drawing/2014/main" id="{9F81E050-1EF5-244C-914A-47B7295B8853}"/>
              </a:ext>
            </a:extLst>
          </p:cNvPr>
          <p:cNvSpPr/>
          <p:nvPr/>
        </p:nvSpPr>
        <p:spPr>
          <a:xfrm rot="8959998">
            <a:off x="3052901" y="6161994"/>
            <a:ext cx="625319" cy="242792"/>
          </a:xfrm>
          <a:prstGeom prst="curvedDown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409868510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Lst>
  </p:timing>
</p:sld>
</file>

<file path=ppt/tags/tag1.xml><?xml version="1.0" encoding="utf-8"?>
<p:tagLst xmlns:a="http://schemas.openxmlformats.org/drawingml/2006/main" xmlns:r="http://schemas.openxmlformats.org/officeDocument/2006/relationships" xmlns:p="http://schemas.openxmlformats.org/presentationml/2006/main">
  <p:tag name="NEWNAMES" val="True"/>
  <p:tag name="MTBTACCENT" val="Accent1"/>
  <p:tag name="THINKCELLUNDODONOTDELETE" val="0"/>
  <p:tag name="PREVIOUSNAME" val="C:\Users\Cady Liang\Box Sync\Analytics Academy Australia\Fonterra Academy\WIP materials\Day 1\05 Models - Descriptive.pptx"/>
</p:tagLst>
</file>

<file path=ppt/tags/tag1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NAME" val="Logo"/>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PkOEZLtoTgSHAVZIUW.y6w"/>
</p:tagLst>
</file>

<file path=ppt/tags/tag105.xml><?xml version="1.0" encoding="utf-8"?>
<p:tagLst xmlns:a="http://schemas.openxmlformats.org/drawingml/2006/main" xmlns:r="http://schemas.openxmlformats.org/officeDocument/2006/relationships" xmlns:p="http://schemas.openxmlformats.org/presentationml/2006/main">
  <p:tag name="NAME" val="Logo"/>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NAME" val="Logo"/>
</p:tagLst>
</file>

<file path=ppt/tags/tag108.xml><?xml version="1.0" encoding="utf-8"?>
<p:tagLst xmlns:a="http://schemas.openxmlformats.org/drawingml/2006/main" xmlns:r="http://schemas.openxmlformats.org/officeDocument/2006/relationships" xmlns:p="http://schemas.openxmlformats.org/presentationml/2006/main">
  <p:tag name="NAME" val="Logo"/>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g7wVQaj2SyC9LpM8kdOS7A"/>
</p:tagLst>
</file>

<file path=ppt/tags/tag111.xml><?xml version="1.0" encoding="utf-8"?>
<p:tagLst xmlns:a="http://schemas.openxmlformats.org/drawingml/2006/main" xmlns:r="http://schemas.openxmlformats.org/officeDocument/2006/relationships" xmlns:p="http://schemas.openxmlformats.org/presentationml/2006/main">
  <p:tag name="NAME" val="Logo"/>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14.xml><?xml version="1.0" encoding="utf-8"?>
<p:tagLst xmlns:a="http://schemas.openxmlformats.org/drawingml/2006/main" xmlns:r="http://schemas.openxmlformats.org/officeDocument/2006/relationships" xmlns:p="http://schemas.openxmlformats.org/presentationml/2006/main">
  <p:tag name="NAME" val="Moon"/>
</p:tagLst>
</file>

<file path=ppt/tags/tag115.xml><?xml version="1.0" encoding="utf-8"?>
<p:tagLst xmlns:a="http://schemas.openxmlformats.org/drawingml/2006/main" xmlns:r="http://schemas.openxmlformats.org/officeDocument/2006/relationships" xmlns:p="http://schemas.openxmlformats.org/presentationml/2006/main">
  <p:tag name="NAME" val="Moon"/>
</p:tagLst>
</file>

<file path=ppt/tags/tag116.xml><?xml version="1.0" encoding="utf-8"?>
<p:tagLst xmlns:a="http://schemas.openxmlformats.org/drawingml/2006/main" xmlns:r="http://schemas.openxmlformats.org/officeDocument/2006/relationships" xmlns:p="http://schemas.openxmlformats.org/presentationml/2006/main">
  <p:tag name="NAME" val="Moon"/>
</p:tagLst>
</file>

<file path=ppt/tags/tag117.xml><?xml version="1.0" encoding="utf-8"?>
<p:tagLst xmlns:a="http://schemas.openxmlformats.org/drawingml/2006/main" xmlns:r="http://schemas.openxmlformats.org/officeDocument/2006/relationships" xmlns:p="http://schemas.openxmlformats.org/presentationml/2006/main">
  <p:tag name="NAME" val="Moon"/>
</p:tagLst>
</file>

<file path=ppt/tags/tag118.xml><?xml version="1.0" encoding="utf-8"?>
<p:tagLst xmlns:a="http://schemas.openxmlformats.org/drawingml/2006/main" xmlns:r="http://schemas.openxmlformats.org/officeDocument/2006/relationships" xmlns:p="http://schemas.openxmlformats.org/presentationml/2006/main">
  <p:tag name="NAME" val="Moon"/>
</p:tagLst>
</file>

<file path=ppt/tags/tag11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2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2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2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2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29.xml><?xml version="1.0" encoding="utf-8"?>
<p:tagLst xmlns:a="http://schemas.openxmlformats.org/drawingml/2006/main" xmlns:r="http://schemas.openxmlformats.org/officeDocument/2006/relationships" xmlns:p="http://schemas.openxmlformats.org/presentationml/2006/main">
  <p:tag name="NAME" val="Logo"/>
</p:tagLst>
</file>

<file path=ppt/tags/tag1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NAME" val="Logo"/>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NAME" val="Logo"/>
</p:tagLst>
</file>

<file path=ppt/tags/tag134.xml><?xml version="1.0" encoding="utf-8"?>
<p:tagLst xmlns:a="http://schemas.openxmlformats.org/drawingml/2006/main" xmlns:r="http://schemas.openxmlformats.org/officeDocument/2006/relationships" xmlns:p="http://schemas.openxmlformats.org/presentationml/2006/main">
  <p:tag name="NAME" val="Logo"/>
</p:tagLst>
</file>

<file path=ppt/tags/tag135.xml><?xml version="1.0" encoding="utf-8"?>
<p:tagLst xmlns:a="http://schemas.openxmlformats.org/drawingml/2006/main" xmlns:r="http://schemas.openxmlformats.org/officeDocument/2006/relationships" xmlns:p="http://schemas.openxmlformats.org/presentationml/2006/main">
  <p:tag name="NAME" val="Logo"/>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NAME" val="Logo"/>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NAME" val="Logo"/>
</p:tagLst>
</file>

<file path=ppt/tags/tag1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NAME" val="Logo"/>
</p:tagLst>
</file>

<file path=ppt/tags/tag142.xml><?xml version="1.0" encoding="utf-8"?>
<p:tagLst xmlns:a="http://schemas.openxmlformats.org/drawingml/2006/main" xmlns:r="http://schemas.openxmlformats.org/officeDocument/2006/relationships" xmlns:p="http://schemas.openxmlformats.org/presentationml/2006/main">
  <p:tag name="NAME" val="Logo"/>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NAME" val="Logo"/>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NAME" val="Logo"/>
</p:tagLst>
</file>

<file path=ppt/tags/tag147.xml><?xml version="1.0" encoding="utf-8"?>
<p:tagLst xmlns:a="http://schemas.openxmlformats.org/drawingml/2006/main" xmlns:r="http://schemas.openxmlformats.org/officeDocument/2006/relationships" xmlns:p="http://schemas.openxmlformats.org/presentationml/2006/main">
  <p:tag name="NAME" val="Logo"/>
</p:tagLst>
</file>

<file path=ppt/tags/tag148.xml><?xml version="1.0" encoding="utf-8"?>
<p:tagLst xmlns:a="http://schemas.openxmlformats.org/drawingml/2006/main" xmlns:r="http://schemas.openxmlformats.org/officeDocument/2006/relationships" xmlns:p="http://schemas.openxmlformats.org/presentationml/2006/main">
  <p:tag name="NAME" val="Logo"/>
</p:tagLst>
</file>

<file path=ppt/tags/tag149.xml><?xml version="1.0" encoding="utf-8"?>
<p:tagLst xmlns:a="http://schemas.openxmlformats.org/drawingml/2006/main" xmlns:r="http://schemas.openxmlformats.org/officeDocument/2006/relationships" xmlns:p="http://schemas.openxmlformats.org/presentationml/2006/main">
  <p:tag name="NAME" val="Logo"/>
</p:tagLst>
</file>

<file path=ppt/tags/tag1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0.xml><?xml version="1.0" encoding="utf-8"?>
<p:tagLst xmlns:a="http://schemas.openxmlformats.org/drawingml/2006/main" xmlns:r="http://schemas.openxmlformats.org/officeDocument/2006/relationships" xmlns:p="http://schemas.openxmlformats.org/presentationml/2006/main">
  <p:tag name="NAME" val="Logo"/>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NAME" val="Logo"/>
</p:tagLst>
</file>

<file path=ppt/tags/tag153.xml><?xml version="1.0" encoding="utf-8"?>
<p:tagLst xmlns:a="http://schemas.openxmlformats.org/drawingml/2006/main" xmlns:r="http://schemas.openxmlformats.org/officeDocument/2006/relationships" xmlns:p="http://schemas.openxmlformats.org/presentationml/2006/main">
  <p:tag name="NAME" val="Logo"/>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156.xml><?xml version="1.0" encoding="utf-8"?>
<p:tagLst xmlns:a="http://schemas.openxmlformats.org/drawingml/2006/main" xmlns:r="http://schemas.openxmlformats.org/officeDocument/2006/relationships" xmlns:p="http://schemas.openxmlformats.org/presentationml/2006/main">
  <p:tag name="NAME" val="Moon"/>
</p:tagLst>
</file>

<file path=ppt/tags/tag157.xml><?xml version="1.0" encoding="utf-8"?>
<p:tagLst xmlns:a="http://schemas.openxmlformats.org/drawingml/2006/main" xmlns:r="http://schemas.openxmlformats.org/officeDocument/2006/relationships" xmlns:p="http://schemas.openxmlformats.org/presentationml/2006/main">
  <p:tag name="NAME" val="Moon"/>
</p:tagLst>
</file>

<file path=ppt/tags/tag158.xml><?xml version="1.0" encoding="utf-8"?>
<p:tagLst xmlns:a="http://schemas.openxmlformats.org/drawingml/2006/main" xmlns:r="http://schemas.openxmlformats.org/officeDocument/2006/relationships" xmlns:p="http://schemas.openxmlformats.org/presentationml/2006/main">
  <p:tag name="NAME" val="Moon"/>
</p:tagLst>
</file>

<file path=ppt/tags/tag159.xml><?xml version="1.0" encoding="utf-8"?>
<p:tagLst xmlns:a="http://schemas.openxmlformats.org/drawingml/2006/main" xmlns:r="http://schemas.openxmlformats.org/officeDocument/2006/relationships" xmlns:p="http://schemas.openxmlformats.org/presentationml/2006/main">
  <p:tag name="NAME" val="Moon"/>
</p:tagLst>
</file>

<file path=ppt/tags/tag1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0.xml><?xml version="1.0" encoding="utf-8"?>
<p:tagLst xmlns:a="http://schemas.openxmlformats.org/drawingml/2006/main" xmlns:r="http://schemas.openxmlformats.org/officeDocument/2006/relationships" xmlns:p="http://schemas.openxmlformats.org/presentationml/2006/main">
  <p:tag name="NAME" val="Moon"/>
</p:tagLst>
</file>

<file path=ppt/tags/tag16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6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6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6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6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6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NAME" val="Logo"/>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NAME" val="Logo"/>
</p:tagLst>
</file>

<file path=ppt/tags/tag176.xml><?xml version="1.0" encoding="utf-8"?>
<p:tagLst xmlns:a="http://schemas.openxmlformats.org/drawingml/2006/main" xmlns:r="http://schemas.openxmlformats.org/officeDocument/2006/relationships" xmlns:p="http://schemas.openxmlformats.org/presentationml/2006/main">
  <p:tag name="NAME" val="Logo"/>
</p:tagLst>
</file>

<file path=ppt/tags/tag177.xml><?xml version="1.0" encoding="utf-8"?>
<p:tagLst xmlns:a="http://schemas.openxmlformats.org/drawingml/2006/main" xmlns:r="http://schemas.openxmlformats.org/officeDocument/2006/relationships" xmlns:p="http://schemas.openxmlformats.org/presentationml/2006/main">
  <p:tag name="NAME" val="Logo"/>
</p:tagLst>
</file>

<file path=ppt/tags/tag178.xml><?xml version="1.0" encoding="utf-8"?>
<p:tagLst xmlns:a="http://schemas.openxmlformats.org/drawingml/2006/main" xmlns:r="http://schemas.openxmlformats.org/officeDocument/2006/relationships" xmlns:p="http://schemas.openxmlformats.org/presentationml/2006/main">
  <p:tag name="NAME" val="Logo"/>
</p:tagLst>
</file>

<file path=ppt/tags/tag179.xml><?xml version="1.0" encoding="utf-8"?>
<p:tagLst xmlns:a="http://schemas.openxmlformats.org/drawingml/2006/main" xmlns:r="http://schemas.openxmlformats.org/officeDocument/2006/relationships" xmlns:p="http://schemas.openxmlformats.org/presentationml/2006/main">
  <p:tag name="NAME" val="Logo"/>
</p:tagLst>
</file>

<file path=ppt/tags/tag18.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0.xml><?xml version="1.0" encoding="utf-8"?>
<p:tagLst xmlns:a="http://schemas.openxmlformats.org/drawingml/2006/main" xmlns:r="http://schemas.openxmlformats.org/officeDocument/2006/relationships" xmlns:p="http://schemas.openxmlformats.org/presentationml/2006/main">
  <p:tag name="NAME" val="Logo"/>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NAME" val="Logo"/>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NAME" val="Logo"/>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NAME" val="Logo"/>
</p:tagLst>
</file>

<file path=ppt/tags/tag187.xml><?xml version="1.0" encoding="utf-8"?>
<p:tagLst xmlns:a="http://schemas.openxmlformats.org/drawingml/2006/main" xmlns:r="http://schemas.openxmlformats.org/officeDocument/2006/relationships" xmlns:p="http://schemas.openxmlformats.org/presentationml/2006/main">
  <p:tag name="NAME" val="Logo"/>
</p:tagLst>
</file>

<file path=ppt/tags/tag188.xml><?xml version="1.0" encoding="utf-8"?>
<p:tagLst xmlns:a="http://schemas.openxmlformats.org/drawingml/2006/main" xmlns:r="http://schemas.openxmlformats.org/officeDocument/2006/relationships" xmlns:p="http://schemas.openxmlformats.org/presentationml/2006/main">
  <p:tag name="NAME" val="Logo"/>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NAME" val="Logo"/>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NAME" val="Logo"/>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NAME" val="Logo"/>
</p:tagLst>
</file>

<file path=ppt/tags/tag195.xml><?xml version="1.0" encoding="utf-8"?>
<p:tagLst xmlns:a="http://schemas.openxmlformats.org/drawingml/2006/main" xmlns:r="http://schemas.openxmlformats.org/officeDocument/2006/relationships" xmlns:p="http://schemas.openxmlformats.org/presentationml/2006/main">
  <p:tag name="NAME" val="Logo"/>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NAME" val="Logo"/>
</p:tagLst>
</file>

<file path=ppt/tags/tag198.xml><?xml version="1.0" encoding="utf-8"?>
<p:tagLst xmlns:a="http://schemas.openxmlformats.org/drawingml/2006/main" xmlns:r="http://schemas.openxmlformats.org/officeDocument/2006/relationships" xmlns:p="http://schemas.openxmlformats.org/presentationml/2006/main">
  <p:tag name="NAME" val="Logo"/>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Logo"/>
</p:tagLst>
</file>

<file path=ppt/tags/tag200.xml><?xml version="1.0" encoding="utf-8"?>
<p:tagLst xmlns:a="http://schemas.openxmlformats.org/drawingml/2006/main" xmlns:r="http://schemas.openxmlformats.org/officeDocument/2006/relationships" xmlns:p="http://schemas.openxmlformats.org/presentationml/2006/main">
  <p:tag name="NAME" val="Logo"/>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3.xml><?xml version="1.0" encoding="utf-8"?>
<p:tagLst xmlns:a="http://schemas.openxmlformats.org/drawingml/2006/main" xmlns:r="http://schemas.openxmlformats.org/officeDocument/2006/relationships" xmlns:p="http://schemas.openxmlformats.org/presentationml/2006/main">
  <p:tag name="NAME" val="Moon"/>
</p:tagLst>
</file>

<file path=ppt/tags/tag204.xml><?xml version="1.0" encoding="utf-8"?>
<p:tagLst xmlns:a="http://schemas.openxmlformats.org/drawingml/2006/main" xmlns:r="http://schemas.openxmlformats.org/officeDocument/2006/relationships" xmlns:p="http://schemas.openxmlformats.org/presentationml/2006/main">
  <p:tag name="NAME" val="Moon"/>
</p:tagLst>
</file>

<file path=ppt/tags/tag205.xml><?xml version="1.0" encoding="utf-8"?>
<p:tagLst xmlns:a="http://schemas.openxmlformats.org/drawingml/2006/main" xmlns:r="http://schemas.openxmlformats.org/officeDocument/2006/relationships" xmlns:p="http://schemas.openxmlformats.org/presentationml/2006/main">
  <p:tag name="NAME" val="Moon"/>
</p:tagLst>
</file>

<file path=ppt/tags/tag206.xml><?xml version="1.0" encoding="utf-8"?>
<p:tagLst xmlns:a="http://schemas.openxmlformats.org/drawingml/2006/main" xmlns:r="http://schemas.openxmlformats.org/officeDocument/2006/relationships" xmlns:p="http://schemas.openxmlformats.org/presentationml/2006/main">
  <p:tag name="NAME" val="Moon"/>
</p:tagLst>
</file>

<file path=ppt/tags/tag207.xml><?xml version="1.0" encoding="utf-8"?>
<p:tagLst xmlns:a="http://schemas.openxmlformats.org/drawingml/2006/main" xmlns:r="http://schemas.openxmlformats.org/officeDocument/2006/relationships" xmlns:p="http://schemas.openxmlformats.org/presentationml/2006/main">
  <p:tag name="NAME" val="Moon"/>
</p:tagLst>
</file>

<file path=ppt/tags/tag20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0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NAME" val="Logo"/>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NAME" val="Logo"/>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NAME" val="Logo"/>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NAME" val="Logo"/>
</p:tagLst>
</file>

<file path=ppt/tags/tag228.xml><?xml version="1.0" encoding="utf-8"?>
<p:tagLst xmlns:a="http://schemas.openxmlformats.org/drawingml/2006/main" xmlns:r="http://schemas.openxmlformats.org/officeDocument/2006/relationships" xmlns:p="http://schemas.openxmlformats.org/presentationml/2006/main">
  <p:tag name="NAME" val="Logo"/>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NAME" val="Logo"/>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NAME" val="Logo"/>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NAME" val="Logo"/>
</p:tagLst>
</file>

<file path=ppt/tags/tag235.xml><?xml version="1.0" encoding="utf-8"?>
<p:tagLst xmlns:a="http://schemas.openxmlformats.org/drawingml/2006/main" xmlns:r="http://schemas.openxmlformats.org/officeDocument/2006/relationships" xmlns:p="http://schemas.openxmlformats.org/presentationml/2006/main">
  <p:tag name="NAME" val="Logo"/>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NAME" val="Logo"/>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NAME" val="Logo"/>
</p:tagLst>
</file>

<file path=ppt/tags/tag24.xml><?xml version="1.0" encoding="utf-8"?>
<p:tagLst xmlns:a="http://schemas.openxmlformats.org/drawingml/2006/main" xmlns:r="http://schemas.openxmlformats.org/officeDocument/2006/relationships" xmlns:p="http://schemas.openxmlformats.org/presentationml/2006/main">
  <p:tag name="NAME" val="Logo"/>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42.xml><?xml version="1.0" encoding="utf-8"?>
<p:tagLst xmlns:a="http://schemas.openxmlformats.org/drawingml/2006/main" xmlns:r="http://schemas.openxmlformats.org/officeDocument/2006/relationships" xmlns:p="http://schemas.openxmlformats.org/presentationml/2006/main">
  <p:tag name="NAME" val="Moon"/>
</p:tagLst>
</file>

<file path=ppt/tags/tag243.xml><?xml version="1.0" encoding="utf-8"?>
<p:tagLst xmlns:a="http://schemas.openxmlformats.org/drawingml/2006/main" xmlns:r="http://schemas.openxmlformats.org/officeDocument/2006/relationships" xmlns:p="http://schemas.openxmlformats.org/presentationml/2006/main">
  <p:tag name="NAME" val="Moon"/>
</p:tagLst>
</file>

<file path=ppt/tags/tag244.xml><?xml version="1.0" encoding="utf-8"?>
<p:tagLst xmlns:a="http://schemas.openxmlformats.org/drawingml/2006/main" xmlns:r="http://schemas.openxmlformats.org/officeDocument/2006/relationships" xmlns:p="http://schemas.openxmlformats.org/presentationml/2006/main">
  <p:tag name="NAME" val="Moon"/>
</p:tagLst>
</file>

<file path=ppt/tags/tag245.xml><?xml version="1.0" encoding="utf-8"?>
<p:tagLst xmlns:a="http://schemas.openxmlformats.org/drawingml/2006/main" xmlns:r="http://schemas.openxmlformats.org/officeDocument/2006/relationships" xmlns:p="http://schemas.openxmlformats.org/presentationml/2006/main">
  <p:tag name="NAME" val="Moon"/>
</p:tagLst>
</file>

<file path=ppt/tags/tag246.xml><?xml version="1.0" encoding="utf-8"?>
<p:tagLst xmlns:a="http://schemas.openxmlformats.org/drawingml/2006/main" xmlns:r="http://schemas.openxmlformats.org/officeDocument/2006/relationships" xmlns:p="http://schemas.openxmlformats.org/presentationml/2006/main">
  <p:tag name="NAME" val="Moon"/>
</p:tagLst>
</file>

<file path=ppt/tags/tag247.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4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4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25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5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5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5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5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56.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57.xml><?xml version="1.0" encoding="utf-8"?>
<p:tagLst xmlns:a="http://schemas.openxmlformats.org/drawingml/2006/main" xmlns:r="http://schemas.openxmlformats.org/officeDocument/2006/relationships" xmlns:p="http://schemas.openxmlformats.org/presentationml/2006/main">
  <p:tag name="NAME" val="Logo"/>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NAME" val="Logo"/>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NAME" val="Logo"/>
</p:tagLst>
</file>

<file path=ppt/tags/tag262.xml><?xml version="1.0" encoding="utf-8"?>
<p:tagLst xmlns:a="http://schemas.openxmlformats.org/drawingml/2006/main" xmlns:r="http://schemas.openxmlformats.org/officeDocument/2006/relationships" xmlns:p="http://schemas.openxmlformats.org/presentationml/2006/main">
  <p:tag name="NAME" val="Logo"/>
</p:tagLst>
</file>

<file path=ppt/tags/tag263.xml><?xml version="1.0" encoding="utf-8"?>
<p:tagLst xmlns:a="http://schemas.openxmlformats.org/drawingml/2006/main" xmlns:r="http://schemas.openxmlformats.org/officeDocument/2006/relationships" xmlns:p="http://schemas.openxmlformats.org/presentationml/2006/main">
  <p:tag name="NAME" val="Logo"/>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NAME" val="Logo"/>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NAME" val="Logo"/>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NAME" val="Logo"/>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6Q12IvAgRe6QHLzKysxEi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Y_sNHzkNSHuj8OS2S9ROe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VNmY54_PT520vmFAlivj_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ZNI1vAMHSMeHSK7hNQr8S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u.ayK8n2TZi6JtAaPDE0U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VJAbhwB2RbKFhS4AnW4an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eB1H3dfbRFys8sE_y8vhGg"/>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LCUQp6CGTimuzYQifyxac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wUZpXzcyQr2Tplr.LKLZSw"/>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q.cEL2RaSkm5PVKyRDFCT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_Ga53IG.Su6JXJ.uMserh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6tAbupAdRVW3DUB54PsbA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RAJj4kI9SOaH6YgCD9mpyw"/>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49EaR3b8RhqTBAwYv9aHw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YUdst1K2RMmOE3G83ll8E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4FqaBX5RSxW.nlTSrgoODA"/>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JsHh3qFCRhKCIQ6YIyEI3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vDg6bzldQjO6rji5ueOKWA"/>
</p:tagLst>
</file>

<file path=ppt/tags/tag29.xml><?xml version="1.0" encoding="utf-8"?>
<p:tagLst xmlns:a="http://schemas.openxmlformats.org/drawingml/2006/main" xmlns:r="http://schemas.openxmlformats.org/officeDocument/2006/relationships" xmlns:p="http://schemas.openxmlformats.org/presentationml/2006/main">
  <p:tag name="NAME" val="Moon"/>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vDg6bzldQjO6rji5ueOKW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vDg6bzldQjO6rji5ueOKW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Y_sNHzkNSHuj8OS2S9ROeg"/>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VNmY54_PT520vmFAlivj_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ZNI1vAMHSMeHSK7hNQr8S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u.ayK8n2TZi6JtAaPDE0U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VJAbhwB2RbKFhS4AnW4an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eB1H3dfbRFys8sE_y8vhG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LCUQp6CGTimuzYQifyxac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wUZpXzcyQr2Tplr.LKLZS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0.xml><?xml version="1.0" encoding="utf-8"?>
<p:tagLst xmlns:a="http://schemas.openxmlformats.org/drawingml/2006/main" xmlns:r="http://schemas.openxmlformats.org/officeDocument/2006/relationships" xmlns:p="http://schemas.openxmlformats.org/presentationml/2006/main">
  <p:tag name="NAME" val="Moon"/>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q.cEL2RaSkm5PVKyRDFCT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_Ga53IG.Su6JXJ.uMserh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6tAbupAdRVW3DUB54PsbAg"/>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RAJj4kI9SOaH6YgCD9mpy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49EaR3b8RhqTBAwYv9aHw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YUdst1K2RMmOE3G83ll8E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4FqaBX5RSxW.nlTSrgoOD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JsHh3qFCRhKCIQ6YIyEI3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vDg6bzldQjO6rji5ueOKWA"/>
</p:tagLst>
</file>

<file path=ppt/tags/tag31.xml><?xml version="1.0" encoding="utf-8"?>
<p:tagLst xmlns:a="http://schemas.openxmlformats.org/drawingml/2006/main" xmlns:r="http://schemas.openxmlformats.org/officeDocument/2006/relationships" xmlns:p="http://schemas.openxmlformats.org/presentationml/2006/main">
  <p:tag name="NAME" val="Moon"/>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Y_sNHzkNSHuj8OS2S9ROeg"/>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VNmY54_PT520vmFAlivj_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ZNI1vAMHSMeHSK7hNQr8S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u.ayK8n2TZi6JtAaPDE0U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VJAbhwB2RbKFhS4AnW4anQ"/>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eB1H3dfbRFys8sE_y8vhG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LCUQp6CGTimuzYQifyxac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wUZpXzcyQr2Tplr.LKLZS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q.cEL2RaSkm5PVKyRDFCT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_Ga53IG.Su6JXJ.uMserhw"/>
</p:tagLst>
</file>

<file path=ppt/tags/tag3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6tAbupAdRVW3DUB54PsbAg"/>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RAJj4kI9SOaH6YgCD9mpy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49EaR3b8RhqTBAwYv9aHw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YUdst1K2RMmOE3G83ll8E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4FqaBX5RSxW.nlTSrgoOD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JsHh3qFCRhKCIQ6YIyEI3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vDg6bzldQjO6rji5ueOKW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Y_sNHzkNSHuj8OS2S9ROeg"/>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VNmY54_PT520vmFAlivj_Q"/>
</p:tagLst>
</file>

<file path=ppt/tags/tag3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ZNI1vAMHSMeHSK7hNQr8S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u.ayK8n2TZi6JtAaPDE0U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VJAbhwB2RbKFhS4AnW4an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eB1H3dfbRFys8sE_y8vhG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LCUQp6CGTimuzYQifyxacQ"/>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wUZpXzcyQr2Tplr.LKLZS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q.cEL2RaSkm5PVKyRDFCT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_Ga53IG.Su6JXJ.uMserh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6tAbupAdRVW3DUB54PsbA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RAJj4kI9SOaH6YgCD9mpyw"/>
</p:tagLst>
</file>

<file path=ppt/tags/tag3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49EaR3b8RhqTBAwYv9aHw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YUdst1K2RMmOE3G83ll8E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4FqaBX5RSxW.nlTSrgoOD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JsHh3qFCRhKCIQ6YIyEI3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vDg6bzldQjO6rji5ueOKW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vDg6bzldQjO6rji5ueOKW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vDg6bzldQjO6rji5ueOKW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vDg6bzldQjO6rji5ueOKW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vDg6bzldQjO6rji5ueOKWA"/>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4W0kbiFrRSu1_pwcwtt5QQ"/>
</p:tagLst>
</file>

<file path=ppt/tags/tag3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WvUtMNQIS1qUb62nGBnDLg"/>
</p:tagLst>
</file>

<file path=ppt/tags/tag368.xml><?xml version="1.0" encoding="utf-8"?>
<p:tagLst xmlns:a="http://schemas.openxmlformats.org/drawingml/2006/main" xmlns:r="http://schemas.openxmlformats.org/officeDocument/2006/relationships" xmlns:p="http://schemas.openxmlformats.org/presentationml/2006/main">
  <p:tag name="1LEVEL" val="20"/>
  <p:tag name="2LEVEL" val="10"/>
  <p:tag name="3LEVEL" val="5"/>
  <p:tag name="4LEVEL" val="2.5"/>
  <p:tag name="5LEVEL" val="1.25"/>
</p:tagLst>
</file>

<file path=ppt/tags/tag3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1.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NAME" val="Logo"/>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NAME" val="Logo"/>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NAME" val="Logo"/>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NAME" val="Logo"/>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NAME" val="Logo"/>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NAME" val="Logo"/>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NAME" val="Logo"/>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NAME" val="Logo"/>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NAME" val="Logo"/>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NAME" val="Logo"/>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66.xml><?xml version="1.0" encoding="utf-8"?>
<p:tagLst xmlns:a="http://schemas.openxmlformats.org/drawingml/2006/main" xmlns:r="http://schemas.openxmlformats.org/officeDocument/2006/relationships" xmlns:p="http://schemas.openxmlformats.org/presentationml/2006/main">
  <p:tag name="NAME" val="Moon"/>
</p:tagLst>
</file>

<file path=ppt/tags/tag67.xml><?xml version="1.0" encoding="utf-8"?>
<p:tagLst xmlns:a="http://schemas.openxmlformats.org/drawingml/2006/main" xmlns:r="http://schemas.openxmlformats.org/officeDocument/2006/relationships" xmlns:p="http://schemas.openxmlformats.org/presentationml/2006/main">
  <p:tag name="NAME" val="Moon"/>
</p:tagLst>
</file>

<file path=ppt/tags/tag68.xml><?xml version="1.0" encoding="utf-8"?>
<p:tagLst xmlns:a="http://schemas.openxmlformats.org/drawingml/2006/main" xmlns:r="http://schemas.openxmlformats.org/officeDocument/2006/relationships" xmlns:p="http://schemas.openxmlformats.org/presentationml/2006/main">
  <p:tag name="NAME" val="Moon"/>
</p:tagLst>
</file>

<file path=ppt/tags/tag69.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Moon"/>
</p:tagLst>
</file>

<file path=ppt/tags/tag7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7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7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7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7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7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NAME" val="Logo"/>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NAME" val="Logo"/>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NAME" val="Logo"/>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0.xml><?xml version="1.0" encoding="utf-8"?>
<p:tagLst xmlns:a="http://schemas.openxmlformats.org/drawingml/2006/main" xmlns:r="http://schemas.openxmlformats.org/officeDocument/2006/relationships" xmlns:p="http://schemas.openxmlformats.org/presentationml/2006/main">
  <p:tag name="NAME" val="Logo"/>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NAME" val="Logo"/>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NAME" val="Logo"/>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NAME" val="Logo"/>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NAME" val="Logo"/>
</p:tagLst>
</file>

<file path=ppt/tags/tag99.xml><?xml version="1.0" encoding="utf-8"?>
<p:tagLst xmlns:a="http://schemas.openxmlformats.org/drawingml/2006/main" xmlns:r="http://schemas.openxmlformats.org/officeDocument/2006/relationships" xmlns:p="http://schemas.openxmlformats.org/presentationml/2006/main">
  <p:tag name="NAME" val="Logo"/>
</p:tagLst>
</file>

<file path=ppt/theme/theme1.xml><?xml version="1.0" encoding="utf-8"?>
<a:theme xmlns:a="http://schemas.openxmlformats.org/drawingml/2006/main" name="3_Digital McKinsey - template">
  <a:themeElements>
    <a:clrScheme name="Custom 9">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
          <a:solidFill>
            <a:schemeClr val="accent6">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defRPr b="0" dirty="0" smtClean="0"/>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2.xml><?xml version="1.0" encoding="utf-8"?>
<a:theme xmlns:a="http://schemas.openxmlformats.org/drawingml/2006/main" name="Digital McKinsey - template black">
  <a:themeElements>
    <a:clrScheme name="Custom 10">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defRPr smtClean="0">
            <a:solidFill>
              <a:schemeClr val="bg1"/>
            </a:solidFill>
          </a:defRPr>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3.xml><?xml version="1.0" encoding="utf-8"?>
<a:theme xmlns:a="http://schemas.openxmlformats.org/drawingml/2006/main" name="1_Digital McKinsey - template black">
  <a:themeElements>
    <a:clrScheme name="Custom 10">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defRPr smtClean="0">
            <a:solidFill>
              <a:schemeClr val="bg1"/>
            </a:solidFill>
          </a:defRPr>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4.xml><?xml version="1.0" encoding="utf-8"?>
<a:theme xmlns:a="http://schemas.openxmlformats.org/drawingml/2006/main" name="Digital McKinsey - template">
  <a:themeElements>
    <a:clrScheme name="Custom 9">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defRPr b="0" dirty="0" smtClean="0"/>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5.xml><?xml version="1.0" encoding="utf-8"?>
<a:theme xmlns:a="http://schemas.openxmlformats.org/drawingml/2006/main" name="1_Digital McKinsey - template">
  <a:themeElements>
    <a:clrScheme name="Custom 9">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
          <a:solidFill>
            <a:schemeClr val="accent6">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defRPr b="0" dirty="0" smtClean="0"/>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6.xml><?xml version="1.0" encoding="utf-8"?>
<a:theme xmlns:a="http://schemas.openxmlformats.org/drawingml/2006/main" name="2_Digital McKinsey - template black">
  <a:themeElements>
    <a:clrScheme name="Custom 10">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defRPr smtClean="0">
            <a:solidFill>
              <a:schemeClr val="bg1"/>
            </a:solidFill>
          </a:defRPr>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7.xml><?xml version="1.0" encoding="utf-8"?>
<a:theme xmlns:a="http://schemas.openxmlformats.org/drawingml/2006/main" name="2_Digital McKinsey - template">
  <a:themeElements>
    <a:clrScheme name="Custom 9">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BFBFBF"/>
      </a:accent5>
      <a:accent6>
        <a:srgbClr val="808080"/>
      </a:accent6>
      <a:hlink>
        <a:srgbClr val="00ADEF"/>
      </a:hlink>
      <a:folHlink>
        <a:srgbClr val="002960"/>
      </a:folHlink>
    </a:clrScheme>
    <a:fontScheme name="Custom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defRPr b="0" dirty="0" smtClean="0"/>
        </a:defPPr>
      </a:lstStyle>
    </a:txDef>
  </a:objectDefaults>
  <a:extraClrSchemeLst>
    <a:extraClrScheme>
      <a:clrScheme name="Digital McKinsey">
        <a:dk1>
          <a:srgbClr val="000000"/>
        </a:dk1>
        <a:lt1>
          <a:srgbClr val="FFFFFF"/>
        </a:lt1>
        <a:dk2>
          <a:srgbClr val="000000"/>
        </a:dk2>
        <a:lt2>
          <a:srgbClr val="FFFFFF"/>
        </a:lt2>
        <a:accent1>
          <a:srgbClr val="1F40E6"/>
        </a:accent1>
        <a:accent2>
          <a:srgbClr val="00ADEF"/>
        </a:accent2>
        <a:accent3>
          <a:srgbClr val="37DEE7"/>
        </a:accent3>
        <a:accent4>
          <a:srgbClr val="002960"/>
        </a:accent4>
        <a:accent5>
          <a:srgbClr val="F27F00"/>
        </a:accent5>
        <a:accent6>
          <a:srgbClr val="808080"/>
        </a:accent6>
        <a:hlink>
          <a:srgbClr val="00ADEF"/>
        </a:hlink>
        <a:folHlink>
          <a:srgbClr val="00296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B Widescreen 03232017.potx" id="{9C765A9B-B526-4A81-9FBC-AF50D0EB3870}" vid="{19D65295-2016-4B57-A879-B82D4BEF81F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15385</TotalTime>
  <Words>1541</Words>
  <Application>Microsoft Macintosh PowerPoint</Application>
  <PresentationFormat>Custom</PresentationFormat>
  <Paragraphs>238</Paragraphs>
  <Slides>18</Slides>
  <Notes>2</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2</vt:i4>
      </vt:variant>
      <vt:variant>
        <vt:lpstr>Slide Titles</vt:lpstr>
      </vt:variant>
      <vt:variant>
        <vt:i4>18</vt:i4>
      </vt:variant>
    </vt:vector>
  </HeadingPairs>
  <TitlesOfParts>
    <vt:vector size="36" baseType="lpstr">
      <vt:lpstr>System Font Regular</vt:lpstr>
      <vt:lpstr>American Typewriter</vt:lpstr>
      <vt:lpstr>Arial</vt:lpstr>
      <vt:lpstr>Calibri</vt:lpstr>
      <vt:lpstr>Cambria Math</vt:lpstr>
      <vt:lpstr>Courier New</vt:lpstr>
      <vt:lpstr>Georgia</vt:lpstr>
      <vt:lpstr>Times New Roman</vt:lpstr>
      <vt:lpstr>Wingdings</vt:lpstr>
      <vt:lpstr>3_Digital McKinsey - template</vt:lpstr>
      <vt:lpstr>Digital McKinsey - template black</vt:lpstr>
      <vt:lpstr>1_Digital McKinsey - template black</vt:lpstr>
      <vt:lpstr>Digital McKinsey - template</vt:lpstr>
      <vt:lpstr>1_Digital McKinsey - template</vt:lpstr>
      <vt:lpstr>2_Digital McKinsey - template black</vt:lpstr>
      <vt:lpstr>2_Digital McKinsey - template</vt:lpstr>
      <vt:lpstr>think-cell Slide</vt:lpstr>
      <vt:lpstr>Chart</vt:lpstr>
      <vt:lpstr>Explanatory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k-means clustering works: Begin with random centroids (seeds)</vt:lpstr>
      <vt:lpstr>Assign each point to closest centroid </vt:lpstr>
      <vt:lpstr>Move centroid to middle of assigned points </vt:lpstr>
      <vt:lpstr>Assign each point To closest centroid </vt:lpstr>
      <vt:lpstr>Move centroid to middle of assigned points </vt:lpstr>
      <vt:lpstr>Assign each point to closest Centroid. No reassignments: STOP </vt:lpstr>
      <vt:lpstr>Strengths and challenges of k-means clustering</vt:lpstr>
      <vt:lpstr>Adult data 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Armaghan Khan</dc:creator>
  <cp:lastModifiedBy>Roxanne Zhang</cp:lastModifiedBy>
  <cp:revision>530</cp:revision>
  <dcterms:created xsi:type="dcterms:W3CDTF">2018-02-16T23:11:59Z</dcterms:created>
  <dcterms:modified xsi:type="dcterms:W3CDTF">2019-10-14T11:55:33Z</dcterms:modified>
</cp:coreProperties>
</file>